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sldIdLst>
    <p:sldId id="256" r:id="rId6"/>
    <p:sldId id="367" r:id="rId7"/>
    <p:sldId id="366" r:id="rId8"/>
    <p:sldId id="382" r:id="rId9"/>
    <p:sldId id="365" r:id="rId10"/>
    <p:sldId id="394" r:id="rId11"/>
    <p:sldId id="395" r:id="rId12"/>
    <p:sldId id="384" r:id="rId13"/>
    <p:sldId id="389" r:id="rId14"/>
    <p:sldId id="396" r:id="rId15"/>
    <p:sldId id="397" r:id="rId16"/>
    <p:sldId id="375" r:id="rId17"/>
    <p:sldId id="385" r:id="rId18"/>
    <p:sldId id="398" r:id="rId19"/>
    <p:sldId id="399" r:id="rId20"/>
    <p:sldId id="400" r:id="rId21"/>
    <p:sldId id="401" r:id="rId22"/>
    <p:sldId id="402" r:id="rId23"/>
    <p:sldId id="403" r:id="rId24"/>
    <p:sldId id="405" r:id="rId25"/>
    <p:sldId id="404"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D966"/>
    <a:srgbClr val="FF6699"/>
    <a:srgbClr val="FF3300"/>
    <a:srgbClr val="9EDCF5"/>
    <a:srgbClr val="CC99FF"/>
    <a:srgbClr val="3B38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8B664D-A39F-438C-B2D3-FE2F0D20FE37}" v="26" dt="2019-06-04T11:18:14.759"/>
    <p1510:client id="{DF15C830-9C8D-4FBB-BDF9-93BDCE7419A2}" v="1" dt="2019-06-03T12:25:07.1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56" autoAdjust="0"/>
    <p:restoredTop sz="94660"/>
  </p:normalViewPr>
  <p:slideViewPr>
    <p:cSldViewPr snapToGrid="0">
      <p:cViewPr>
        <p:scale>
          <a:sx n="118" d="100"/>
          <a:sy n="118" d="100"/>
        </p:scale>
        <p:origin x="-1818"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1/5/20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1/5/20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1/5/20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1/5/20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73175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1/5/20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145671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1/5/20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500979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1/5/20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50523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1/5/20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3697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1/5/20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93307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1/5/20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966255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1/5/20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68409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1/5/20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1/5/20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14591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1/5/20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8074487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1/5/20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877181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1/5/20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1/5/20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1/5/20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1/5/20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1/5/20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1/5/20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1/5/20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1/5/20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1/5/20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15100726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3m1c" TargetMode="Externa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hyperlink" Target="https://classroomsecrets.co.uk/mixed-age-year-3-and-4-mass-capacity-and-coordinates-step-6-resource-pack/" TargetMode="External"/><Relationship Id="rId5" Type="http://schemas.openxmlformats.org/officeDocument/2006/relationships/hyperlink" Target="https://classroomsecrets.co.uk/category/mixed-age-maths/year-3-4/summer-block-5-mass-capacity-and-coordinates-year-3-4/" TargetMode="External"/><Relationship Id="rId4" Type="http://schemas.openxmlformats.org/officeDocument/2006/relationships/hyperlink" Target="https://classroomsecrets.co.uk/content-domain-filter/?fwp_contentdomain=3m2c"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 name="Group 1">
            <a:extLst>
              <a:ext uri="{FF2B5EF4-FFF2-40B4-BE49-F238E27FC236}">
                <a16:creationId xmlns:a16="http://schemas.microsoft.com/office/drawing/2014/main" xmlns="" id="{414291F6-A4C0-4FDB-9203-F2628886569B}"/>
              </a:ext>
            </a:extLst>
          </p:cNvPr>
          <p:cNvGrpSpPr/>
          <p:nvPr/>
        </p:nvGrpSpPr>
        <p:grpSpPr>
          <a:xfrm>
            <a:off x="27814" y="6454317"/>
            <a:ext cx="1231337" cy="403587"/>
            <a:chOff x="27814" y="6454317"/>
            <a:chExt cx="1231337" cy="403587"/>
          </a:xfrm>
        </p:grpSpPr>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xmlns=""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
        <p:nvSpPr>
          <p:cNvPr id="6" name="Rectangle 5">
            <a:extLst>
              <a:ext uri="{FF2B5EF4-FFF2-40B4-BE49-F238E27FC236}">
                <a16:creationId xmlns:a16="http://schemas.microsoft.com/office/drawing/2014/main" xmlns="" id="{E217BAE8-149C-45AB-9D28-3D61A5358F9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
            </a: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9" name="Picture 8">
            <a:extLst>
              <a:ext uri="{FF2B5EF4-FFF2-40B4-BE49-F238E27FC236}">
                <a16:creationId xmlns:a16="http://schemas.microsoft.com/office/drawing/2014/main" xmlns="" id="{BE10E778-FB36-475C-BE47-58C3ADAC705E}"/>
              </a:ext>
            </a:extLst>
          </p:cNvPr>
          <p:cNvPicPr>
            <a:picLocks noChangeAspect="1"/>
          </p:cNvPicPr>
          <p:nvPr/>
        </p:nvPicPr>
        <p:blipFill rotWithShape="1">
          <a:blip r:embed="rId5">
            <a:extLst>
              <a:ext uri="{28A0092B-C50C-407E-A947-70E740481C1C}">
                <a14:useLocalDpi xmlns:a14="http://schemas.microsoft.com/office/drawing/2010/main" val="0"/>
              </a:ext>
            </a:extLst>
          </a:blip>
          <a:srcRect t="22022"/>
          <a:stretch/>
        </p:blipFill>
        <p:spPr>
          <a:xfrm>
            <a:off x="793488" y="664029"/>
            <a:ext cx="7557025" cy="4165946"/>
          </a:xfrm>
          <a:prstGeom prst="rect">
            <a:avLst/>
          </a:prstGeom>
        </p:spPr>
      </p:pic>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4" name="Group 13">
            <a:extLst>
              <a:ext uri="{FF2B5EF4-FFF2-40B4-BE49-F238E27FC236}">
                <a16:creationId xmlns:a16="http://schemas.microsoft.com/office/drawing/2014/main" xmlns="" id="{49EA9580-FD17-4BD7-B090-F5E846036DBF}"/>
              </a:ext>
            </a:extLst>
          </p:cNvPr>
          <p:cNvGrpSpPr/>
          <p:nvPr/>
        </p:nvGrpSpPr>
        <p:grpSpPr>
          <a:xfrm>
            <a:off x="27814" y="6454317"/>
            <a:ext cx="1231337" cy="403587"/>
            <a:chOff x="27814" y="6454317"/>
            <a:chExt cx="1231337" cy="403587"/>
          </a:xfrm>
        </p:grpSpPr>
        <p:pic>
          <p:nvPicPr>
            <p:cNvPr id="15" name="Picture 14" descr="A close up of a sign&#10;&#10;Description generated with high confidence">
              <a:extLst>
                <a:ext uri="{FF2B5EF4-FFF2-40B4-BE49-F238E27FC236}">
                  <a16:creationId xmlns:a16="http://schemas.microsoft.com/office/drawing/2014/main" xmlns="" id="{729B0704-3B24-4707-908E-7AA8AFCC57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6" name="TextBox 8">
              <a:extLst>
                <a:ext uri="{FF2B5EF4-FFF2-40B4-BE49-F238E27FC236}">
                  <a16:creationId xmlns:a16="http://schemas.microsoft.com/office/drawing/2014/main" xmlns="" id="{FD4494A1-4A9D-4F1C-A4EE-02059586AD7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13" name="Picture 12">
            <a:extLst>
              <a:ext uri="{FF2B5EF4-FFF2-40B4-BE49-F238E27FC236}">
                <a16:creationId xmlns:a16="http://schemas.microsoft.com/office/drawing/2014/main" xmlns="" id="{2E60CACA-C01E-4355-A2AE-436774177CF2}"/>
              </a:ext>
            </a:extLst>
          </p:cNvPr>
          <p:cNvPicPr>
            <a:picLocks noChangeAspect="1"/>
          </p:cNvPicPr>
          <p:nvPr/>
        </p:nvPicPr>
        <p:blipFill>
          <a:blip r:embed="rId4"/>
          <a:stretch>
            <a:fillRect/>
          </a:stretch>
        </p:blipFill>
        <p:spPr>
          <a:xfrm>
            <a:off x="115438" y="137318"/>
            <a:ext cx="8913124" cy="6322100"/>
          </a:xfrm>
          <a:prstGeom prst="rect">
            <a:avLst/>
          </a:prstGeom>
        </p:spPr>
      </p:pic>
      <p:sp>
        <p:nvSpPr>
          <p:cNvPr id="17" name="Rectangle 16">
            <a:extLst>
              <a:ext uri="{FF2B5EF4-FFF2-40B4-BE49-F238E27FC236}">
                <a16:creationId xmlns:a16="http://schemas.microsoft.com/office/drawing/2014/main" xmlns="" id="{09D2E140-4A3E-4E87-93DD-4C596B69888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 </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rgbClr val="3B3838"/>
                </a:solidFill>
                <a:latin typeface="Century Gothic" panose="020B0502020202020204" pitchFamily="34" charset="0"/>
              </a:rPr>
              <a:t>True or false?</a:t>
            </a: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8" name="Table 17">
            <a:extLst>
              <a:ext uri="{FF2B5EF4-FFF2-40B4-BE49-F238E27FC236}">
                <a16:creationId xmlns:a16="http://schemas.microsoft.com/office/drawing/2014/main" xmlns="" id="{518A75BE-1880-453C-85AA-76F50E5A6D40}"/>
              </a:ext>
            </a:extLst>
          </p:cNvPr>
          <p:cNvGraphicFramePr>
            <a:graphicFrameLocks noGrp="1"/>
          </p:cNvGraphicFramePr>
          <p:nvPr>
            <p:extLst>
              <p:ext uri="{D42A27DB-BD31-4B8C-83A1-F6EECF244321}">
                <p14:modId xmlns:p14="http://schemas.microsoft.com/office/powerpoint/2010/main" val="2147801498"/>
              </p:ext>
            </p:extLst>
          </p:nvPr>
        </p:nvGraphicFramePr>
        <p:xfrm>
          <a:off x="5988367" y="1631890"/>
          <a:ext cx="2011988" cy="3910862"/>
        </p:xfrm>
        <a:graphic>
          <a:graphicData uri="http://schemas.openxmlformats.org/drawingml/2006/table">
            <a:tbl>
              <a:tblPr firstRow="1" bandRow="1">
                <a:tableStyleId>{2D5ABB26-0587-4C30-8999-92F81FD0307C}</a:tableStyleId>
              </a:tblPr>
              <a:tblGrid>
                <a:gridCol w="1086150">
                  <a:extLst>
                    <a:ext uri="{9D8B030D-6E8A-4147-A177-3AD203B41FA5}">
                      <a16:colId xmlns:a16="http://schemas.microsoft.com/office/drawing/2014/main" xmlns="" val="3348667451"/>
                    </a:ext>
                  </a:extLst>
                </a:gridCol>
                <a:gridCol w="462919">
                  <a:extLst>
                    <a:ext uri="{9D8B030D-6E8A-4147-A177-3AD203B41FA5}">
                      <a16:colId xmlns:a16="http://schemas.microsoft.com/office/drawing/2014/main" xmlns="" val="31861885"/>
                    </a:ext>
                  </a:extLst>
                </a:gridCol>
                <a:gridCol w="462919">
                  <a:extLst>
                    <a:ext uri="{9D8B030D-6E8A-4147-A177-3AD203B41FA5}">
                      <a16:colId xmlns:a16="http://schemas.microsoft.com/office/drawing/2014/main" xmlns="" val="135476471"/>
                    </a:ext>
                  </a:extLst>
                </a:gridCol>
              </a:tblGrid>
              <a:tr h="59860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59591349"/>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23829160"/>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5556460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3327135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39795684"/>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240208046"/>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258085635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168933746"/>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10264015"/>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2051395870"/>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762512838"/>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600332706"/>
                  </a:ext>
                </a:extLst>
              </a:tr>
              <a:tr h="159627">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951974402"/>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3360619465"/>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880828214"/>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72387389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2059844985"/>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2775608451"/>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992372799"/>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049856410"/>
                  </a:ext>
                </a:extLst>
              </a:tr>
              <a:tr h="119720">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3908492826"/>
                  </a:ext>
                </a:extLst>
              </a:tr>
            </a:tbl>
          </a:graphicData>
        </a:graphic>
      </p:graphicFrame>
      <p:graphicFrame>
        <p:nvGraphicFramePr>
          <p:cNvPr id="23" name="Table 22">
            <a:extLst>
              <a:ext uri="{FF2B5EF4-FFF2-40B4-BE49-F238E27FC236}">
                <a16:creationId xmlns:a16="http://schemas.microsoft.com/office/drawing/2014/main" xmlns="" id="{BE3459DE-E2AE-4DB3-A74C-2976D0130BD9}"/>
              </a:ext>
            </a:extLst>
          </p:cNvPr>
          <p:cNvGraphicFramePr>
            <a:graphicFrameLocks noGrp="1"/>
          </p:cNvGraphicFramePr>
          <p:nvPr/>
        </p:nvGraphicFramePr>
        <p:xfrm>
          <a:off x="6000544" y="1473635"/>
          <a:ext cx="1004059" cy="4070478"/>
        </p:xfrm>
        <a:graphic>
          <a:graphicData uri="http://schemas.openxmlformats.org/drawingml/2006/table">
            <a:tbl>
              <a:tblPr firstRow="1" bandRow="1">
                <a:tableStyleId>{2D5ABB26-0587-4C30-8999-92F81FD0307C}</a:tableStyleId>
              </a:tblPr>
              <a:tblGrid>
                <a:gridCol w="1004059">
                  <a:extLst>
                    <a:ext uri="{9D8B030D-6E8A-4147-A177-3AD203B41FA5}">
                      <a16:colId xmlns:a16="http://schemas.microsoft.com/office/drawing/2014/main" xmlns="" val="135476471"/>
                    </a:ext>
                  </a:extLst>
                </a:gridCol>
              </a:tblGrid>
              <a:tr h="558695">
                <a:tc>
                  <a:txBody>
                    <a:bodyPr/>
                    <a:lstStyle/>
                    <a:p>
                      <a:pPr algn="r"/>
                      <a:r>
                        <a:rPr lang="en-GB" sz="19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319253">
                <a:tc>
                  <a:txBody>
                    <a:bodyPr/>
                    <a:lstStyle/>
                    <a:p>
                      <a:pPr algn="r"/>
                      <a:r>
                        <a:rPr lang="en-GB" sz="1900" b="1" dirty="0">
                          <a:latin typeface="Century Gothic" panose="020B0502020202020204" pitchFamily="34" charset="0"/>
                        </a:rPr>
                        <a:t>2L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51974402"/>
                  </a:ext>
                </a:extLst>
              </a:tr>
              <a:tr h="319253">
                <a:tc>
                  <a:txBody>
                    <a:bodyPr/>
                    <a:lstStyle/>
                    <a:p>
                      <a:pPr algn="r"/>
                      <a:r>
                        <a:rPr lang="en-GB" sz="1900" b="1" dirty="0">
                          <a:latin typeface="Century Gothic" panose="020B0502020202020204" pitchFamily="34" charset="0"/>
                        </a:rPr>
                        <a:t>1L 800ml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360619465"/>
                  </a:ext>
                </a:extLst>
              </a:tr>
              <a:tr h="319253">
                <a:tc>
                  <a:txBody>
                    <a:bodyPr/>
                    <a:lstStyle/>
                    <a:p>
                      <a:pPr algn="r"/>
                      <a:r>
                        <a:rPr lang="en-GB" sz="1900" b="1" dirty="0">
                          <a:latin typeface="Century Gothic" panose="020B0502020202020204" pitchFamily="34" charset="0"/>
                        </a:rPr>
                        <a:t>1L 600ml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880828214"/>
                  </a:ext>
                </a:extLst>
              </a:tr>
              <a:tr h="319253">
                <a:tc>
                  <a:txBody>
                    <a:bodyPr/>
                    <a:lstStyle/>
                    <a:p>
                      <a:pPr algn="r"/>
                      <a:r>
                        <a:rPr lang="en-GB" sz="1900" b="1" dirty="0">
                          <a:latin typeface="Century Gothic" panose="020B0502020202020204" pitchFamily="34" charset="0"/>
                        </a:rPr>
                        <a:t>1L 400ml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723873897"/>
                  </a:ext>
                </a:extLst>
              </a:tr>
              <a:tr h="319253">
                <a:tc>
                  <a:txBody>
                    <a:bodyPr/>
                    <a:lstStyle/>
                    <a:p>
                      <a:pPr algn="r"/>
                      <a:r>
                        <a:rPr lang="en-GB" sz="1900" b="1" dirty="0">
                          <a:latin typeface="Century Gothic" panose="020B0502020202020204" pitchFamily="34" charset="0"/>
                        </a:rPr>
                        <a:t>1L 200ml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059844985"/>
                  </a:ext>
                </a:extLst>
              </a:tr>
              <a:tr h="319253">
                <a:tc>
                  <a:txBody>
                    <a:bodyPr/>
                    <a:lstStyle/>
                    <a:p>
                      <a:pPr algn="r"/>
                      <a:r>
                        <a:rPr lang="en-GB" sz="1900" b="1" dirty="0">
                          <a:latin typeface="Century Gothic" panose="020B0502020202020204" pitchFamily="34" charset="0"/>
                        </a:rPr>
                        <a:t>1L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75608451"/>
                  </a:ext>
                </a:extLst>
              </a:tr>
              <a:tr h="319253">
                <a:tc>
                  <a:txBody>
                    <a:bodyPr/>
                    <a:lstStyle/>
                    <a:p>
                      <a:pPr algn="r"/>
                      <a:r>
                        <a:rPr lang="en-GB" sz="1900" b="1" dirty="0">
                          <a:latin typeface="Century Gothic" panose="020B0502020202020204" pitchFamily="34" charset="0"/>
                        </a:rPr>
                        <a:t>800ml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319253">
                <a:tc>
                  <a:txBody>
                    <a:bodyPr/>
                    <a:lstStyle/>
                    <a:p>
                      <a:pPr algn="r"/>
                      <a:r>
                        <a:rPr lang="en-GB" sz="1900" b="1" dirty="0">
                          <a:latin typeface="Century Gothic" panose="020B0502020202020204" pitchFamily="34" charset="0"/>
                        </a:rPr>
                        <a:t>600ml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319253">
                <a:tc>
                  <a:txBody>
                    <a:bodyPr/>
                    <a:lstStyle/>
                    <a:p>
                      <a:pPr algn="r"/>
                      <a:r>
                        <a:rPr lang="en-GB" sz="1900" b="1" dirty="0">
                          <a:latin typeface="Century Gothic" panose="020B0502020202020204" pitchFamily="34" charset="0"/>
                        </a:rPr>
                        <a:t>400ml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319253">
                <a:tc>
                  <a:txBody>
                    <a:bodyPr/>
                    <a:lstStyle/>
                    <a:p>
                      <a:pPr algn="r"/>
                      <a:r>
                        <a:rPr lang="en-GB" sz="1900" b="1" dirty="0">
                          <a:latin typeface="Century Gothic" panose="020B0502020202020204" pitchFamily="34" charset="0"/>
                        </a:rPr>
                        <a:t>200ml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r h="319253">
                <a:tc>
                  <a:txBody>
                    <a:bodyPr/>
                    <a:lstStyle/>
                    <a:p>
                      <a:pPr algn="r"/>
                      <a:r>
                        <a:rPr lang="en-GB" sz="1900" b="1" dirty="0">
                          <a:latin typeface="Century Gothic" panose="020B0502020202020204" pitchFamily="34" charset="0"/>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892698560"/>
                  </a:ext>
                </a:extLst>
              </a:tr>
            </a:tbl>
          </a:graphicData>
        </a:graphic>
      </p:graphicFrame>
      <p:sp>
        <p:nvSpPr>
          <p:cNvPr id="24" name="Speech Bubble: Rectangle with Corners Rounded 23">
            <a:extLst>
              <a:ext uri="{FF2B5EF4-FFF2-40B4-BE49-F238E27FC236}">
                <a16:creationId xmlns:a16="http://schemas.microsoft.com/office/drawing/2014/main" xmlns="" id="{9F3C76ED-27C7-4E63-A820-701A0B734180}"/>
              </a:ext>
            </a:extLst>
          </p:cNvPr>
          <p:cNvSpPr/>
          <p:nvPr/>
        </p:nvSpPr>
        <p:spPr>
          <a:xfrm>
            <a:off x="2268136" y="1627915"/>
            <a:ext cx="3340100" cy="1588993"/>
          </a:xfrm>
          <a:prstGeom prst="wedgeRoundRectCallout">
            <a:avLst>
              <a:gd name="adj1" fmla="val -67982"/>
              <a:gd name="adj2" fmla="val 25846"/>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I have 1L and 600ml of pea soup for the school dinner hall. </a:t>
            </a:r>
          </a:p>
        </p:txBody>
      </p:sp>
      <p:sp>
        <p:nvSpPr>
          <p:cNvPr id="11" name="TextBox 10">
            <a:extLst>
              <a:ext uri="{FF2B5EF4-FFF2-40B4-BE49-F238E27FC236}">
                <a16:creationId xmlns:a16="http://schemas.microsoft.com/office/drawing/2014/main" xmlns="" id="{41C136FF-85B7-4576-A29D-C49F02011B7C}"/>
              </a:ext>
            </a:extLst>
          </p:cNvPr>
          <p:cNvSpPr txBox="1"/>
          <p:nvPr/>
        </p:nvSpPr>
        <p:spPr>
          <a:xfrm>
            <a:off x="8461035" y="6010184"/>
            <a:ext cx="367408" cy="276999"/>
          </a:xfrm>
          <a:prstGeom prst="rect">
            <a:avLst/>
          </a:prstGeom>
          <a:noFill/>
        </p:spPr>
        <p:txBody>
          <a:bodyPr wrap="non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3847921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4" name="Group 13">
            <a:extLst>
              <a:ext uri="{FF2B5EF4-FFF2-40B4-BE49-F238E27FC236}">
                <a16:creationId xmlns:a16="http://schemas.microsoft.com/office/drawing/2014/main" xmlns="" id="{49EA9580-FD17-4BD7-B090-F5E846036DBF}"/>
              </a:ext>
            </a:extLst>
          </p:cNvPr>
          <p:cNvGrpSpPr/>
          <p:nvPr/>
        </p:nvGrpSpPr>
        <p:grpSpPr>
          <a:xfrm>
            <a:off x="27814" y="6454317"/>
            <a:ext cx="1231337" cy="403587"/>
            <a:chOff x="27814" y="6454317"/>
            <a:chExt cx="1231337" cy="403587"/>
          </a:xfrm>
        </p:grpSpPr>
        <p:pic>
          <p:nvPicPr>
            <p:cNvPr id="15" name="Picture 14" descr="A close up of a sign&#10;&#10;Description generated with high confidence">
              <a:extLst>
                <a:ext uri="{FF2B5EF4-FFF2-40B4-BE49-F238E27FC236}">
                  <a16:creationId xmlns:a16="http://schemas.microsoft.com/office/drawing/2014/main" xmlns="" id="{729B0704-3B24-4707-908E-7AA8AFCC57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6" name="TextBox 8">
              <a:extLst>
                <a:ext uri="{FF2B5EF4-FFF2-40B4-BE49-F238E27FC236}">
                  <a16:creationId xmlns:a16="http://schemas.microsoft.com/office/drawing/2014/main" xmlns="" id="{FD4494A1-4A9D-4F1C-A4EE-02059586AD7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13" name="Picture 12">
            <a:extLst>
              <a:ext uri="{FF2B5EF4-FFF2-40B4-BE49-F238E27FC236}">
                <a16:creationId xmlns:a16="http://schemas.microsoft.com/office/drawing/2014/main" xmlns="" id="{2E60CACA-C01E-4355-A2AE-436774177CF2}"/>
              </a:ext>
            </a:extLst>
          </p:cNvPr>
          <p:cNvPicPr>
            <a:picLocks noChangeAspect="1"/>
          </p:cNvPicPr>
          <p:nvPr/>
        </p:nvPicPr>
        <p:blipFill>
          <a:blip r:embed="rId4"/>
          <a:stretch>
            <a:fillRect/>
          </a:stretch>
        </p:blipFill>
        <p:spPr>
          <a:xfrm>
            <a:off x="115438" y="137318"/>
            <a:ext cx="8913124" cy="6322100"/>
          </a:xfrm>
          <a:prstGeom prst="rect">
            <a:avLst/>
          </a:prstGeom>
        </p:spPr>
      </p:pic>
      <p:sp>
        <p:nvSpPr>
          <p:cNvPr id="17" name="Rectangle 16">
            <a:extLst>
              <a:ext uri="{FF2B5EF4-FFF2-40B4-BE49-F238E27FC236}">
                <a16:creationId xmlns:a16="http://schemas.microsoft.com/office/drawing/2014/main" xmlns="" id="{09D2E140-4A3E-4E87-93DD-4C596B69888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 </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rgbClr val="3B3838"/>
                </a:solidFill>
                <a:latin typeface="Century Gothic" panose="020B0502020202020204" pitchFamily="34" charset="0"/>
              </a:rPr>
              <a:t>True or false?</a:t>
            </a: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endParaRPr lang="en-GB" sz="2000" b="1" dirty="0">
              <a:solidFill>
                <a:srgbClr val="3B3838"/>
              </a:solidFill>
              <a:latin typeface="Century Gothic" panose="020B0502020202020204" pitchFamily="34" charset="0"/>
            </a:endParaRPr>
          </a:p>
          <a:p>
            <a:r>
              <a:rPr lang="en-GB" sz="2000" b="1" dirty="0">
                <a:solidFill>
                  <a:srgbClr val="FF0000"/>
                </a:solidFill>
                <a:latin typeface="Century Gothic" panose="020B0502020202020204" pitchFamily="34" charset="0"/>
              </a:rPr>
              <a:t>False. He has 1L and 500ml. </a:t>
            </a: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8" name="Table 17">
            <a:extLst>
              <a:ext uri="{FF2B5EF4-FFF2-40B4-BE49-F238E27FC236}">
                <a16:creationId xmlns:a16="http://schemas.microsoft.com/office/drawing/2014/main" xmlns="" id="{518A75BE-1880-453C-85AA-76F50E5A6D40}"/>
              </a:ext>
            </a:extLst>
          </p:cNvPr>
          <p:cNvGraphicFramePr>
            <a:graphicFrameLocks noGrp="1"/>
          </p:cNvGraphicFramePr>
          <p:nvPr/>
        </p:nvGraphicFramePr>
        <p:xfrm>
          <a:off x="5988367" y="1631890"/>
          <a:ext cx="2011988" cy="3910862"/>
        </p:xfrm>
        <a:graphic>
          <a:graphicData uri="http://schemas.openxmlformats.org/drawingml/2006/table">
            <a:tbl>
              <a:tblPr firstRow="1" bandRow="1">
                <a:tableStyleId>{2D5ABB26-0587-4C30-8999-92F81FD0307C}</a:tableStyleId>
              </a:tblPr>
              <a:tblGrid>
                <a:gridCol w="1086150">
                  <a:extLst>
                    <a:ext uri="{9D8B030D-6E8A-4147-A177-3AD203B41FA5}">
                      <a16:colId xmlns:a16="http://schemas.microsoft.com/office/drawing/2014/main" xmlns="" val="3348667451"/>
                    </a:ext>
                  </a:extLst>
                </a:gridCol>
                <a:gridCol w="462919">
                  <a:extLst>
                    <a:ext uri="{9D8B030D-6E8A-4147-A177-3AD203B41FA5}">
                      <a16:colId xmlns:a16="http://schemas.microsoft.com/office/drawing/2014/main" xmlns="" val="31861885"/>
                    </a:ext>
                  </a:extLst>
                </a:gridCol>
                <a:gridCol w="462919">
                  <a:extLst>
                    <a:ext uri="{9D8B030D-6E8A-4147-A177-3AD203B41FA5}">
                      <a16:colId xmlns:a16="http://schemas.microsoft.com/office/drawing/2014/main" xmlns="" val="135476471"/>
                    </a:ext>
                  </a:extLst>
                </a:gridCol>
              </a:tblGrid>
              <a:tr h="59860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59591349"/>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23829160"/>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5556460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3327135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39795684"/>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240208046"/>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258085635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168933746"/>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10264015"/>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2051395870"/>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762512838"/>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600332706"/>
                  </a:ext>
                </a:extLst>
              </a:tr>
              <a:tr h="159627">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951974402"/>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3360619465"/>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880828214"/>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72387389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2059844985"/>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2775608451"/>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992372799"/>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049856410"/>
                  </a:ext>
                </a:extLst>
              </a:tr>
              <a:tr h="119720">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92D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3908492826"/>
                  </a:ext>
                </a:extLst>
              </a:tr>
            </a:tbl>
          </a:graphicData>
        </a:graphic>
      </p:graphicFrame>
      <p:graphicFrame>
        <p:nvGraphicFramePr>
          <p:cNvPr id="23" name="Table 22">
            <a:extLst>
              <a:ext uri="{FF2B5EF4-FFF2-40B4-BE49-F238E27FC236}">
                <a16:creationId xmlns:a16="http://schemas.microsoft.com/office/drawing/2014/main" xmlns="" id="{BE3459DE-E2AE-4DB3-A74C-2976D0130BD9}"/>
              </a:ext>
            </a:extLst>
          </p:cNvPr>
          <p:cNvGraphicFramePr>
            <a:graphicFrameLocks noGrp="1"/>
          </p:cNvGraphicFramePr>
          <p:nvPr/>
        </p:nvGraphicFramePr>
        <p:xfrm>
          <a:off x="6000544" y="1473635"/>
          <a:ext cx="1004059" cy="4070478"/>
        </p:xfrm>
        <a:graphic>
          <a:graphicData uri="http://schemas.openxmlformats.org/drawingml/2006/table">
            <a:tbl>
              <a:tblPr firstRow="1" bandRow="1">
                <a:tableStyleId>{2D5ABB26-0587-4C30-8999-92F81FD0307C}</a:tableStyleId>
              </a:tblPr>
              <a:tblGrid>
                <a:gridCol w="1004059">
                  <a:extLst>
                    <a:ext uri="{9D8B030D-6E8A-4147-A177-3AD203B41FA5}">
                      <a16:colId xmlns:a16="http://schemas.microsoft.com/office/drawing/2014/main" xmlns="" val="135476471"/>
                    </a:ext>
                  </a:extLst>
                </a:gridCol>
              </a:tblGrid>
              <a:tr h="558695">
                <a:tc>
                  <a:txBody>
                    <a:bodyPr/>
                    <a:lstStyle/>
                    <a:p>
                      <a:pPr algn="r"/>
                      <a:r>
                        <a:rPr lang="en-GB" sz="19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319253">
                <a:tc>
                  <a:txBody>
                    <a:bodyPr/>
                    <a:lstStyle/>
                    <a:p>
                      <a:pPr algn="r"/>
                      <a:r>
                        <a:rPr lang="en-GB" sz="1900" b="1" dirty="0">
                          <a:latin typeface="Century Gothic" panose="020B0502020202020204" pitchFamily="34" charset="0"/>
                        </a:rPr>
                        <a:t>2L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51974402"/>
                  </a:ext>
                </a:extLst>
              </a:tr>
              <a:tr h="319253">
                <a:tc>
                  <a:txBody>
                    <a:bodyPr/>
                    <a:lstStyle/>
                    <a:p>
                      <a:pPr algn="r"/>
                      <a:r>
                        <a:rPr lang="en-GB" sz="1900" b="1" dirty="0">
                          <a:latin typeface="Century Gothic" panose="020B0502020202020204" pitchFamily="34" charset="0"/>
                        </a:rPr>
                        <a:t>1L 800ml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360619465"/>
                  </a:ext>
                </a:extLst>
              </a:tr>
              <a:tr h="319253">
                <a:tc>
                  <a:txBody>
                    <a:bodyPr/>
                    <a:lstStyle/>
                    <a:p>
                      <a:pPr algn="r"/>
                      <a:r>
                        <a:rPr lang="en-GB" sz="1900" b="1" dirty="0">
                          <a:latin typeface="Century Gothic" panose="020B0502020202020204" pitchFamily="34" charset="0"/>
                        </a:rPr>
                        <a:t>1L 600ml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880828214"/>
                  </a:ext>
                </a:extLst>
              </a:tr>
              <a:tr h="319253">
                <a:tc>
                  <a:txBody>
                    <a:bodyPr/>
                    <a:lstStyle/>
                    <a:p>
                      <a:pPr algn="r"/>
                      <a:r>
                        <a:rPr lang="en-GB" sz="1900" b="1" dirty="0">
                          <a:latin typeface="Century Gothic" panose="020B0502020202020204" pitchFamily="34" charset="0"/>
                        </a:rPr>
                        <a:t>1L 400ml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723873897"/>
                  </a:ext>
                </a:extLst>
              </a:tr>
              <a:tr h="319253">
                <a:tc>
                  <a:txBody>
                    <a:bodyPr/>
                    <a:lstStyle/>
                    <a:p>
                      <a:pPr algn="r"/>
                      <a:r>
                        <a:rPr lang="en-GB" sz="1900" b="1" dirty="0">
                          <a:latin typeface="Century Gothic" panose="020B0502020202020204" pitchFamily="34" charset="0"/>
                        </a:rPr>
                        <a:t>1L 200ml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059844985"/>
                  </a:ext>
                </a:extLst>
              </a:tr>
              <a:tr h="319253">
                <a:tc>
                  <a:txBody>
                    <a:bodyPr/>
                    <a:lstStyle/>
                    <a:p>
                      <a:pPr algn="r"/>
                      <a:r>
                        <a:rPr lang="en-GB" sz="1900" b="1" dirty="0">
                          <a:latin typeface="Century Gothic" panose="020B0502020202020204" pitchFamily="34" charset="0"/>
                        </a:rPr>
                        <a:t>1L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75608451"/>
                  </a:ext>
                </a:extLst>
              </a:tr>
              <a:tr h="319253">
                <a:tc>
                  <a:txBody>
                    <a:bodyPr/>
                    <a:lstStyle/>
                    <a:p>
                      <a:pPr algn="r"/>
                      <a:r>
                        <a:rPr lang="en-GB" sz="1900" b="1" dirty="0">
                          <a:latin typeface="Century Gothic" panose="020B0502020202020204" pitchFamily="34" charset="0"/>
                        </a:rPr>
                        <a:t>800ml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319253">
                <a:tc>
                  <a:txBody>
                    <a:bodyPr/>
                    <a:lstStyle/>
                    <a:p>
                      <a:pPr algn="r"/>
                      <a:r>
                        <a:rPr lang="en-GB" sz="1900" b="1" dirty="0">
                          <a:latin typeface="Century Gothic" panose="020B0502020202020204" pitchFamily="34" charset="0"/>
                        </a:rPr>
                        <a:t>600ml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319253">
                <a:tc>
                  <a:txBody>
                    <a:bodyPr/>
                    <a:lstStyle/>
                    <a:p>
                      <a:pPr algn="r"/>
                      <a:r>
                        <a:rPr lang="en-GB" sz="1900" b="1" dirty="0">
                          <a:latin typeface="Century Gothic" panose="020B0502020202020204" pitchFamily="34" charset="0"/>
                        </a:rPr>
                        <a:t>400ml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319253">
                <a:tc>
                  <a:txBody>
                    <a:bodyPr/>
                    <a:lstStyle/>
                    <a:p>
                      <a:pPr algn="r"/>
                      <a:r>
                        <a:rPr lang="en-GB" sz="1900" b="1" dirty="0">
                          <a:latin typeface="Century Gothic" panose="020B0502020202020204" pitchFamily="34" charset="0"/>
                        </a:rPr>
                        <a:t>200ml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r h="319253">
                <a:tc>
                  <a:txBody>
                    <a:bodyPr/>
                    <a:lstStyle/>
                    <a:p>
                      <a:pPr algn="r"/>
                      <a:r>
                        <a:rPr lang="en-GB" sz="1900" b="1" dirty="0">
                          <a:latin typeface="Century Gothic" panose="020B0502020202020204" pitchFamily="34" charset="0"/>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892698560"/>
                  </a:ext>
                </a:extLst>
              </a:tr>
            </a:tbl>
          </a:graphicData>
        </a:graphic>
      </p:graphicFrame>
      <p:sp>
        <p:nvSpPr>
          <p:cNvPr id="24" name="Speech Bubble: Rectangle with Corners Rounded 23">
            <a:extLst>
              <a:ext uri="{FF2B5EF4-FFF2-40B4-BE49-F238E27FC236}">
                <a16:creationId xmlns:a16="http://schemas.microsoft.com/office/drawing/2014/main" xmlns="" id="{9F3C76ED-27C7-4E63-A820-701A0B734180}"/>
              </a:ext>
            </a:extLst>
          </p:cNvPr>
          <p:cNvSpPr/>
          <p:nvPr/>
        </p:nvSpPr>
        <p:spPr>
          <a:xfrm>
            <a:off x="2268136" y="1627915"/>
            <a:ext cx="3340100" cy="1588993"/>
          </a:xfrm>
          <a:prstGeom prst="wedgeRoundRectCallout">
            <a:avLst>
              <a:gd name="adj1" fmla="val -67982"/>
              <a:gd name="adj2" fmla="val 25846"/>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I have 1L and 600ml of pea soup for the school dinner hall. </a:t>
            </a:r>
          </a:p>
        </p:txBody>
      </p:sp>
      <p:sp>
        <p:nvSpPr>
          <p:cNvPr id="11" name="TextBox 10">
            <a:extLst>
              <a:ext uri="{FF2B5EF4-FFF2-40B4-BE49-F238E27FC236}">
                <a16:creationId xmlns:a16="http://schemas.microsoft.com/office/drawing/2014/main" xmlns="" id="{DC37C03D-04CD-4351-A323-6765C75364E1}"/>
              </a:ext>
            </a:extLst>
          </p:cNvPr>
          <p:cNvSpPr txBox="1"/>
          <p:nvPr/>
        </p:nvSpPr>
        <p:spPr>
          <a:xfrm>
            <a:off x="8461035" y="6010184"/>
            <a:ext cx="367408" cy="276999"/>
          </a:xfrm>
          <a:prstGeom prst="rect">
            <a:avLst/>
          </a:prstGeom>
          <a:noFill/>
        </p:spPr>
        <p:txBody>
          <a:bodyPr wrap="non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2513650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rgbClr val="3B3838"/>
                </a:solidFill>
                <a:latin typeface="Century Gothic" panose="020B0502020202020204" pitchFamily="34" charset="0"/>
              </a:rPr>
              <a:t>How much fluid is there in total?</a:t>
            </a: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0" name="Table 19">
            <a:extLst>
              <a:ext uri="{FF2B5EF4-FFF2-40B4-BE49-F238E27FC236}">
                <a16:creationId xmlns:a16="http://schemas.microsoft.com/office/drawing/2014/main" xmlns="" id="{38D11EBE-9D1E-4510-B517-3DF21074F86F}"/>
              </a:ext>
            </a:extLst>
          </p:cNvPr>
          <p:cNvGraphicFramePr>
            <a:graphicFrameLocks noGrp="1"/>
          </p:cNvGraphicFramePr>
          <p:nvPr>
            <p:extLst>
              <p:ext uri="{D42A27DB-BD31-4B8C-83A1-F6EECF244321}">
                <p14:modId xmlns:p14="http://schemas.microsoft.com/office/powerpoint/2010/main" val="3999166948"/>
              </p:ext>
            </p:extLst>
          </p:nvPr>
        </p:nvGraphicFramePr>
        <p:xfrm>
          <a:off x="5988367" y="1508472"/>
          <a:ext cx="2011988" cy="3751235"/>
        </p:xfrm>
        <a:graphic>
          <a:graphicData uri="http://schemas.openxmlformats.org/drawingml/2006/table">
            <a:tbl>
              <a:tblPr firstRow="1" bandRow="1">
                <a:tableStyleId>{2D5ABB26-0587-4C30-8999-92F81FD0307C}</a:tableStyleId>
              </a:tblPr>
              <a:tblGrid>
                <a:gridCol w="1086150">
                  <a:extLst>
                    <a:ext uri="{9D8B030D-6E8A-4147-A177-3AD203B41FA5}">
                      <a16:colId xmlns:a16="http://schemas.microsoft.com/office/drawing/2014/main" xmlns="" val="3348667451"/>
                    </a:ext>
                  </a:extLst>
                </a:gridCol>
                <a:gridCol w="462919">
                  <a:extLst>
                    <a:ext uri="{9D8B030D-6E8A-4147-A177-3AD203B41FA5}">
                      <a16:colId xmlns:a16="http://schemas.microsoft.com/office/drawing/2014/main" xmlns="" val="31861885"/>
                    </a:ext>
                  </a:extLst>
                </a:gridCol>
                <a:gridCol w="462919">
                  <a:extLst>
                    <a:ext uri="{9D8B030D-6E8A-4147-A177-3AD203B41FA5}">
                      <a16:colId xmlns:a16="http://schemas.microsoft.com/office/drawing/2014/main" xmlns="" val="135476471"/>
                    </a:ext>
                  </a:extLst>
                </a:gridCol>
              </a:tblGrid>
              <a:tr h="59860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59591349"/>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23829160"/>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5556460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3327135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39795684"/>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0208046"/>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8085635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68933746"/>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410264015"/>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2051395870"/>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762512838"/>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600332706"/>
                  </a:ext>
                </a:extLst>
              </a:tr>
              <a:tr h="159627">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951974402"/>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360619465"/>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880828214"/>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72387389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2059844985"/>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2775608451"/>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992372799"/>
                  </a:ext>
                </a:extLst>
              </a:tr>
              <a:tr h="119720">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xmlns="" val="3908492826"/>
                  </a:ext>
                </a:extLst>
              </a:tr>
            </a:tbl>
          </a:graphicData>
        </a:graphic>
      </p:graphicFrame>
      <p:graphicFrame>
        <p:nvGraphicFramePr>
          <p:cNvPr id="21" name="Table 20">
            <a:extLst>
              <a:ext uri="{FF2B5EF4-FFF2-40B4-BE49-F238E27FC236}">
                <a16:creationId xmlns:a16="http://schemas.microsoft.com/office/drawing/2014/main" xmlns="" id="{73A871F8-4367-4230-A66C-18E00CBE96BC}"/>
              </a:ext>
            </a:extLst>
          </p:cNvPr>
          <p:cNvGraphicFramePr>
            <a:graphicFrameLocks noGrp="1"/>
          </p:cNvGraphicFramePr>
          <p:nvPr>
            <p:extLst>
              <p:ext uri="{D42A27DB-BD31-4B8C-83A1-F6EECF244321}">
                <p14:modId xmlns:p14="http://schemas.microsoft.com/office/powerpoint/2010/main" val="1409863882"/>
              </p:ext>
            </p:extLst>
          </p:nvPr>
        </p:nvGraphicFramePr>
        <p:xfrm>
          <a:off x="6000544" y="1350217"/>
          <a:ext cx="1004059" cy="3751225"/>
        </p:xfrm>
        <a:graphic>
          <a:graphicData uri="http://schemas.openxmlformats.org/drawingml/2006/table">
            <a:tbl>
              <a:tblPr firstRow="1" bandRow="1">
                <a:tableStyleId>{2D5ABB26-0587-4C30-8999-92F81FD0307C}</a:tableStyleId>
              </a:tblPr>
              <a:tblGrid>
                <a:gridCol w="1004059">
                  <a:extLst>
                    <a:ext uri="{9D8B030D-6E8A-4147-A177-3AD203B41FA5}">
                      <a16:colId xmlns:a16="http://schemas.microsoft.com/office/drawing/2014/main" xmlns="" val="135476471"/>
                    </a:ext>
                  </a:extLst>
                </a:gridCol>
              </a:tblGrid>
              <a:tr h="558695">
                <a:tc>
                  <a:txBody>
                    <a:bodyPr/>
                    <a:lstStyle/>
                    <a:p>
                      <a:pPr algn="r"/>
                      <a:r>
                        <a:rPr lang="en-GB" sz="19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319253">
                <a:tc>
                  <a:txBody>
                    <a:bodyPr/>
                    <a:lstStyle/>
                    <a:p>
                      <a:pPr algn="r"/>
                      <a:r>
                        <a:rPr lang="en-GB" sz="1900" b="1" dirty="0">
                          <a:latin typeface="Century Gothic" panose="020B0502020202020204" pitchFamily="34" charset="0"/>
                        </a:rPr>
                        <a:t>2L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51974402"/>
                  </a:ext>
                </a:extLst>
              </a:tr>
              <a:tr h="319253">
                <a:tc>
                  <a:txBody>
                    <a:bodyPr/>
                    <a:lstStyle/>
                    <a:p>
                      <a:pPr algn="r"/>
                      <a:r>
                        <a:rPr lang="en-GB" sz="1900" b="1" dirty="0">
                          <a:latin typeface="Century Gothic" panose="020B0502020202020204" pitchFamily="34" charset="0"/>
                        </a:rPr>
                        <a:t>1L 800ml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360619465"/>
                  </a:ext>
                </a:extLst>
              </a:tr>
              <a:tr h="319253">
                <a:tc>
                  <a:txBody>
                    <a:bodyPr/>
                    <a:lstStyle/>
                    <a:p>
                      <a:pPr algn="r"/>
                      <a:r>
                        <a:rPr lang="en-GB" sz="1900" b="1" dirty="0">
                          <a:latin typeface="Century Gothic" panose="020B0502020202020204" pitchFamily="34" charset="0"/>
                        </a:rPr>
                        <a:t>1L 600ml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880828214"/>
                  </a:ext>
                </a:extLst>
              </a:tr>
              <a:tr h="319253">
                <a:tc>
                  <a:txBody>
                    <a:bodyPr/>
                    <a:lstStyle/>
                    <a:p>
                      <a:pPr algn="r"/>
                      <a:r>
                        <a:rPr lang="en-GB" sz="1900" b="1" dirty="0">
                          <a:latin typeface="Century Gothic" panose="020B0502020202020204" pitchFamily="34" charset="0"/>
                        </a:rPr>
                        <a:t>1L 400ml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723873897"/>
                  </a:ext>
                </a:extLst>
              </a:tr>
              <a:tr h="319253">
                <a:tc>
                  <a:txBody>
                    <a:bodyPr/>
                    <a:lstStyle/>
                    <a:p>
                      <a:pPr algn="r"/>
                      <a:r>
                        <a:rPr lang="en-GB" sz="1900" b="1" dirty="0">
                          <a:latin typeface="Century Gothic" panose="020B0502020202020204" pitchFamily="34" charset="0"/>
                        </a:rPr>
                        <a:t>1L 200ml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059844985"/>
                  </a:ext>
                </a:extLst>
              </a:tr>
              <a:tr h="319253">
                <a:tc>
                  <a:txBody>
                    <a:bodyPr/>
                    <a:lstStyle/>
                    <a:p>
                      <a:pPr algn="r"/>
                      <a:r>
                        <a:rPr lang="en-GB" sz="1900" b="1" dirty="0">
                          <a:latin typeface="Century Gothic" panose="020B0502020202020204" pitchFamily="34" charset="0"/>
                        </a:rPr>
                        <a:t>1L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75608451"/>
                  </a:ext>
                </a:extLst>
              </a:tr>
              <a:tr h="319253">
                <a:tc>
                  <a:txBody>
                    <a:bodyPr/>
                    <a:lstStyle/>
                    <a:p>
                      <a:pPr algn="r"/>
                      <a:r>
                        <a:rPr lang="en-GB" sz="1900" b="1" dirty="0">
                          <a:latin typeface="Century Gothic" panose="020B0502020202020204" pitchFamily="34" charset="0"/>
                        </a:rPr>
                        <a:t>800ml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319253">
                <a:tc>
                  <a:txBody>
                    <a:bodyPr/>
                    <a:lstStyle/>
                    <a:p>
                      <a:pPr algn="r"/>
                      <a:r>
                        <a:rPr lang="en-GB" sz="1900" b="1" dirty="0">
                          <a:latin typeface="Century Gothic" panose="020B0502020202020204" pitchFamily="34" charset="0"/>
                        </a:rPr>
                        <a:t>600ml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319253">
                <a:tc>
                  <a:txBody>
                    <a:bodyPr/>
                    <a:lstStyle/>
                    <a:p>
                      <a:pPr algn="r"/>
                      <a:r>
                        <a:rPr lang="en-GB" sz="1900" b="1" dirty="0">
                          <a:latin typeface="Century Gothic" panose="020B0502020202020204" pitchFamily="34" charset="0"/>
                        </a:rPr>
                        <a:t>400ml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319253">
                <a:tc>
                  <a:txBody>
                    <a:bodyPr/>
                    <a:lstStyle/>
                    <a:p>
                      <a:pPr algn="r"/>
                      <a:r>
                        <a:rPr lang="en-GB" sz="1900" b="1" dirty="0">
                          <a:latin typeface="Century Gothic" panose="020B0502020202020204" pitchFamily="34" charset="0"/>
                        </a:rPr>
                        <a:t>200ml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graphicFrame>
        <p:nvGraphicFramePr>
          <p:cNvPr id="14" name="Table 13">
            <a:extLst>
              <a:ext uri="{FF2B5EF4-FFF2-40B4-BE49-F238E27FC236}">
                <a16:creationId xmlns:a16="http://schemas.microsoft.com/office/drawing/2014/main" xmlns="" id="{597CCB95-D3CC-452A-BD6D-7885CD1C1054}"/>
              </a:ext>
            </a:extLst>
          </p:cNvPr>
          <p:cNvGraphicFramePr>
            <a:graphicFrameLocks noGrp="1"/>
          </p:cNvGraphicFramePr>
          <p:nvPr>
            <p:extLst>
              <p:ext uri="{D42A27DB-BD31-4B8C-83A1-F6EECF244321}">
                <p14:modId xmlns:p14="http://schemas.microsoft.com/office/powerpoint/2010/main" val="2165233338"/>
              </p:ext>
            </p:extLst>
          </p:nvPr>
        </p:nvGraphicFramePr>
        <p:xfrm>
          <a:off x="3549675" y="1508472"/>
          <a:ext cx="2011988" cy="3751235"/>
        </p:xfrm>
        <a:graphic>
          <a:graphicData uri="http://schemas.openxmlformats.org/drawingml/2006/table">
            <a:tbl>
              <a:tblPr firstRow="1" bandRow="1">
                <a:tableStyleId>{2D5ABB26-0587-4C30-8999-92F81FD0307C}</a:tableStyleId>
              </a:tblPr>
              <a:tblGrid>
                <a:gridCol w="1086150">
                  <a:extLst>
                    <a:ext uri="{9D8B030D-6E8A-4147-A177-3AD203B41FA5}">
                      <a16:colId xmlns:a16="http://schemas.microsoft.com/office/drawing/2014/main" xmlns="" val="3348667451"/>
                    </a:ext>
                  </a:extLst>
                </a:gridCol>
                <a:gridCol w="462919">
                  <a:extLst>
                    <a:ext uri="{9D8B030D-6E8A-4147-A177-3AD203B41FA5}">
                      <a16:colId xmlns:a16="http://schemas.microsoft.com/office/drawing/2014/main" xmlns="" val="31861885"/>
                    </a:ext>
                  </a:extLst>
                </a:gridCol>
                <a:gridCol w="462919">
                  <a:extLst>
                    <a:ext uri="{9D8B030D-6E8A-4147-A177-3AD203B41FA5}">
                      <a16:colId xmlns:a16="http://schemas.microsoft.com/office/drawing/2014/main" xmlns="" val="135476471"/>
                    </a:ext>
                  </a:extLst>
                </a:gridCol>
              </a:tblGrid>
              <a:tr h="59860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59591349"/>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23829160"/>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5556460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3327135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39795684"/>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0208046"/>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8085635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68933746"/>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0264015"/>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51395870"/>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62512838"/>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00332706"/>
                  </a:ext>
                </a:extLst>
              </a:tr>
              <a:tr h="159627">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51974402"/>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60619465"/>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880828214"/>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72387389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2059844985"/>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2775608451"/>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992372799"/>
                  </a:ext>
                </a:extLst>
              </a:tr>
              <a:tr h="119720">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xmlns="" val="3908492826"/>
                  </a:ext>
                </a:extLst>
              </a:tr>
            </a:tbl>
          </a:graphicData>
        </a:graphic>
      </p:graphicFrame>
      <p:graphicFrame>
        <p:nvGraphicFramePr>
          <p:cNvPr id="15" name="Table 14">
            <a:extLst>
              <a:ext uri="{FF2B5EF4-FFF2-40B4-BE49-F238E27FC236}">
                <a16:creationId xmlns:a16="http://schemas.microsoft.com/office/drawing/2014/main" xmlns="" id="{2090D67B-9AD0-4016-A8FC-1968BC81EF5F}"/>
              </a:ext>
            </a:extLst>
          </p:cNvPr>
          <p:cNvGraphicFramePr>
            <a:graphicFrameLocks noGrp="1"/>
          </p:cNvGraphicFramePr>
          <p:nvPr>
            <p:extLst>
              <p:ext uri="{D42A27DB-BD31-4B8C-83A1-F6EECF244321}">
                <p14:modId xmlns:p14="http://schemas.microsoft.com/office/powerpoint/2010/main" val="2597454931"/>
              </p:ext>
            </p:extLst>
          </p:nvPr>
        </p:nvGraphicFramePr>
        <p:xfrm>
          <a:off x="3561852" y="1350217"/>
          <a:ext cx="1004059" cy="3751225"/>
        </p:xfrm>
        <a:graphic>
          <a:graphicData uri="http://schemas.openxmlformats.org/drawingml/2006/table">
            <a:tbl>
              <a:tblPr firstRow="1" bandRow="1">
                <a:tableStyleId>{2D5ABB26-0587-4C30-8999-92F81FD0307C}</a:tableStyleId>
              </a:tblPr>
              <a:tblGrid>
                <a:gridCol w="1004059">
                  <a:extLst>
                    <a:ext uri="{9D8B030D-6E8A-4147-A177-3AD203B41FA5}">
                      <a16:colId xmlns:a16="http://schemas.microsoft.com/office/drawing/2014/main" xmlns="" val="135476471"/>
                    </a:ext>
                  </a:extLst>
                </a:gridCol>
              </a:tblGrid>
              <a:tr h="558695">
                <a:tc>
                  <a:txBody>
                    <a:bodyPr/>
                    <a:lstStyle/>
                    <a:p>
                      <a:pPr algn="r"/>
                      <a:r>
                        <a:rPr lang="en-GB" sz="19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319253">
                <a:tc>
                  <a:txBody>
                    <a:bodyPr/>
                    <a:lstStyle/>
                    <a:p>
                      <a:pPr algn="r"/>
                      <a:r>
                        <a:rPr lang="en-GB" sz="1900" b="1" dirty="0">
                          <a:latin typeface="Century Gothic" panose="020B0502020202020204" pitchFamily="34" charset="0"/>
                        </a:rPr>
                        <a:t>2L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51974402"/>
                  </a:ext>
                </a:extLst>
              </a:tr>
              <a:tr h="319253">
                <a:tc>
                  <a:txBody>
                    <a:bodyPr/>
                    <a:lstStyle/>
                    <a:p>
                      <a:pPr algn="r"/>
                      <a:r>
                        <a:rPr lang="en-GB" sz="1900" b="1" dirty="0">
                          <a:latin typeface="Century Gothic" panose="020B0502020202020204" pitchFamily="34" charset="0"/>
                        </a:rPr>
                        <a:t>1L 800ml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360619465"/>
                  </a:ext>
                </a:extLst>
              </a:tr>
              <a:tr h="319253">
                <a:tc>
                  <a:txBody>
                    <a:bodyPr/>
                    <a:lstStyle/>
                    <a:p>
                      <a:pPr algn="r"/>
                      <a:r>
                        <a:rPr lang="en-GB" sz="1900" b="1" dirty="0">
                          <a:latin typeface="Century Gothic" panose="020B0502020202020204" pitchFamily="34" charset="0"/>
                        </a:rPr>
                        <a:t>1L 600ml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880828214"/>
                  </a:ext>
                </a:extLst>
              </a:tr>
              <a:tr h="319253">
                <a:tc>
                  <a:txBody>
                    <a:bodyPr/>
                    <a:lstStyle/>
                    <a:p>
                      <a:pPr algn="r"/>
                      <a:r>
                        <a:rPr lang="en-GB" sz="1900" b="1" dirty="0">
                          <a:latin typeface="Century Gothic" panose="020B0502020202020204" pitchFamily="34" charset="0"/>
                        </a:rPr>
                        <a:t>1L 400ml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723873897"/>
                  </a:ext>
                </a:extLst>
              </a:tr>
              <a:tr h="319253">
                <a:tc>
                  <a:txBody>
                    <a:bodyPr/>
                    <a:lstStyle/>
                    <a:p>
                      <a:pPr algn="r"/>
                      <a:r>
                        <a:rPr lang="en-GB" sz="1900" b="1" dirty="0">
                          <a:latin typeface="Century Gothic" panose="020B0502020202020204" pitchFamily="34" charset="0"/>
                        </a:rPr>
                        <a:t>1L 200ml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059844985"/>
                  </a:ext>
                </a:extLst>
              </a:tr>
              <a:tr h="319253">
                <a:tc>
                  <a:txBody>
                    <a:bodyPr/>
                    <a:lstStyle/>
                    <a:p>
                      <a:pPr algn="r"/>
                      <a:r>
                        <a:rPr lang="en-GB" sz="1900" b="1" dirty="0">
                          <a:latin typeface="Century Gothic" panose="020B0502020202020204" pitchFamily="34" charset="0"/>
                        </a:rPr>
                        <a:t>1L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75608451"/>
                  </a:ext>
                </a:extLst>
              </a:tr>
              <a:tr h="319253">
                <a:tc>
                  <a:txBody>
                    <a:bodyPr/>
                    <a:lstStyle/>
                    <a:p>
                      <a:pPr algn="r"/>
                      <a:r>
                        <a:rPr lang="en-GB" sz="1900" b="1" dirty="0">
                          <a:latin typeface="Century Gothic" panose="020B0502020202020204" pitchFamily="34" charset="0"/>
                        </a:rPr>
                        <a:t>800ml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319253">
                <a:tc>
                  <a:txBody>
                    <a:bodyPr/>
                    <a:lstStyle/>
                    <a:p>
                      <a:pPr algn="r"/>
                      <a:r>
                        <a:rPr lang="en-GB" sz="1900" b="1" dirty="0">
                          <a:latin typeface="Century Gothic" panose="020B0502020202020204" pitchFamily="34" charset="0"/>
                        </a:rPr>
                        <a:t>600ml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319253">
                <a:tc>
                  <a:txBody>
                    <a:bodyPr/>
                    <a:lstStyle/>
                    <a:p>
                      <a:pPr algn="r"/>
                      <a:r>
                        <a:rPr lang="en-GB" sz="1900" b="1" dirty="0">
                          <a:latin typeface="Century Gothic" panose="020B0502020202020204" pitchFamily="34" charset="0"/>
                        </a:rPr>
                        <a:t>400ml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319253">
                <a:tc>
                  <a:txBody>
                    <a:bodyPr/>
                    <a:lstStyle/>
                    <a:p>
                      <a:pPr algn="r"/>
                      <a:r>
                        <a:rPr lang="en-GB" sz="1900" b="1" dirty="0">
                          <a:latin typeface="Century Gothic" panose="020B0502020202020204" pitchFamily="34" charset="0"/>
                        </a:rPr>
                        <a:t>200ml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graphicFrame>
        <p:nvGraphicFramePr>
          <p:cNvPr id="16" name="Table 15">
            <a:extLst>
              <a:ext uri="{FF2B5EF4-FFF2-40B4-BE49-F238E27FC236}">
                <a16:creationId xmlns:a16="http://schemas.microsoft.com/office/drawing/2014/main" xmlns="" id="{1E5817B5-217E-4008-8F0D-9A7D27B50FA0}"/>
              </a:ext>
            </a:extLst>
          </p:cNvPr>
          <p:cNvGraphicFramePr>
            <a:graphicFrameLocks noGrp="1"/>
          </p:cNvGraphicFramePr>
          <p:nvPr>
            <p:extLst>
              <p:ext uri="{D42A27DB-BD31-4B8C-83A1-F6EECF244321}">
                <p14:modId xmlns:p14="http://schemas.microsoft.com/office/powerpoint/2010/main" val="737551454"/>
              </p:ext>
            </p:extLst>
          </p:nvPr>
        </p:nvGraphicFramePr>
        <p:xfrm>
          <a:off x="1110984" y="1508472"/>
          <a:ext cx="2011988" cy="3751235"/>
        </p:xfrm>
        <a:graphic>
          <a:graphicData uri="http://schemas.openxmlformats.org/drawingml/2006/table">
            <a:tbl>
              <a:tblPr firstRow="1" bandRow="1">
                <a:tableStyleId>{2D5ABB26-0587-4C30-8999-92F81FD0307C}</a:tableStyleId>
              </a:tblPr>
              <a:tblGrid>
                <a:gridCol w="1086150">
                  <a:extLst>
                    <a:ext uri="{9D8B030D-6E8A-4147-A177-3AD203B41FA5}">
                      <a16:colId xmlns:a16="http://schemas.microsoft.com/office/drawing/2014/main" xmlns="" val="3348667451"/>
                    </a:ext>
                  </a:extLst>
                </a:gridCol>
                <a:gridCol w="462919">
                  <a:extLst>
                    <a:ext uri="{9D8B030D-6E8A-4147-A177-3AD203B41FA5}">
                      <a16:colId xmlns:a16="http://schemas.microsoft.com/office/drawing/2014/main" xmlns="" val="31861885"/>
                    </a:ext>
                  </a:extLst>
                </a:gridCol>
                <a:gridCol w="462919">
                  <a:extLst>
                    <a:ext uri="{9D8B030D-6E8A-4147-A177-3AD203B41FA5}">
                      <a16:colId xmlns:a16="http://schemas.microsoft.com/office/drawing/2014/main" xmlns="" val="135476471"/>
                    </a:ext>
                  </a:extLst>
                </a:gridCol>
              </a:tblGrid>
              <a:tr h="59860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59591349"/>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23829160"/>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5556460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3327135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39795684"/>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0208046"/>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8085635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68933746"/>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0264015"/>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51395870"/>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62512838"/>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00332706"/>
                  </a:ext>
                </a:extLst>
              </a:tr>
              <a:tr h="159627">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51974402"/>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60619465"/>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80828214"/>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2387389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2059844985"/>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2775608451"/>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992372799"/>
                  </a:ext>
                </a:extLst>
              </a:tr>
              <a:tr h="119720">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xmlns="" val="3908492826"/>
                  </a:ext>
                </a:extLst>
              </a:tr>
            </a:tbl>
          </a:graphicData>
        </a:graphic>
      </p:graphicFrame>
      <p:graphicFrame>
        <p:nvGraphicFramePr>
          <p:cNvPr id="17" name="Table 16">
            <a:extLst>
              <a:ext uri="{FF2B5EF4-FFF2-40B4-BE49-F238E27FC236}">
                <a16:creationId xmlns:a16="http://schemas.microsoft.com/office/drawing/2014/main" xmlns="" id="{6D6CF014-7525-42B9-9108-6F7E7D28368A}"/>
              </a:ext>
            </a:extLst>
          </p:cNvPr>
          <p:cNvGraphicFramePr>
            <a:graphicFrameLocks noGrp="1"/>
          </p:cNvGraphicFramePr>
          <p:nvPr>
            <p:extLst>
              <p:ext uri="{D42A27DB-BD31-4B8C-83A1-F6EECF244321}">
                <p14:modId xmlns:p14="http://schemas.microsoft.com/office/powerpoint/2010/main" val="2080874047"/>
              </p:ext>
            </p:extLst>
          </p:nvPr>
        </p:nvGraphicFramePr>
        <p:xfrm>
          <a:off x="1123161" y="1350217"/>
          <a:ext cx="1004059" cy="3751225"/>
        </p:xfrm>
        <a:graphic>
          <a:graphicData uri="http://schemas.openxmlformats.org/drawingml/2006/table">
            <a:tbl>
              <a:tblPr firstRow="1" bandRow="1">
                <a:tableStyleId>{2D5ABB26-0587-4C30-8999-92F81FD0307C}</a:tableStyleId>
              </a:tblPr>
              <a:tblGrid>
                <a:gridCol w="1004059">
                  <a:extLst>
                    <a:ext uri="{9D8B030D-6E8A-4147-A177-3AD203B41FA5}">
                      <a16:colId xmlns:a16="http://schemas.microsoft.com/office/drawing/2014/main" xmlns="" val="135476471"/>
                    </a:ext>
                  </a:extLst>
                </a:gridCol>
              </a:tblGrid>
              <a:tr h="558695">
                <a:tc>
                  <a:txBody>
                    <a:bodyPr/>
                    <a:lstStyle/>
                    <a:p>
                      <a:pPr algn="r"/>
                      <a:r>
                        <a:rPr lang="en-GB" sz="19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319253">
                <a:tc>
                  <a:txBody>
                    <a:bodyPr/>
                    <a:lstStyle/>
                    <a:p>
                      <a:pPr algn="r"/>
                      <a:r>
                        <a:rPr lang="en-GB" sz="1900" b="1" dirty="0">
                          <a:latin typeface="Century Gothic" panose="020B0502020202020204" pitchFamily="34" charset="0"/>
                        </a:rPr>
                        <a:t>2L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51974402"/>
                  </a:ext>
                </a:extLst>
              </a:tr>
              <a:tr h="319253">
                <a:tc>
                  <a:txBody>
                    <a:bodyPr/>
                    <a:lstStyle/>
                    <a:p>
                      <a:pPr algn="r"/>
                      <a:r>
                        <a:rPr lang="en-GB" sz="1900" b="1" dirty="0">
                          <a:latin typeface="Century Gothic" panose="020B0502020202020204" pitchFamily="34" charset="0"/>
                        </a:rPr>
                        <a:t>1L 800ml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360619465"/>
                  </a:ext>
                </a:extLst>
              </a:tr>
              <a:tr h="319253">
                <a:tc>
                  <a:txBody>
                    <a:bodyPr/>
                    <a:lstStyle/>
                    <a:p>
                      <a:pPr algn="r"/>
                      <a:r>
                        <a:rPr lang="en-GB" sz="1900" b="1" dirty="0">
                          <a:latin typeface="Century Gothic" panose="020B0502020202020204" pitchFamily="34" charset="0"/>
                        </a:rPr>
                        <a:t>1L 600ml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880828214"/>
                  </a:ext>
                </a:extLst>
              </a:tr>
              <a:tr h="319253">
                <a:tc>
                  <a:txBody>
                    <a:bodyPr/>
                    <a:lstStyle/>
                    <a:p>
                      <a:pPr algn="r"/>
                      <a:r>
                        <a:rPr lang="en-GB" sz="1900" b="1" dirty="0">
                          <a:latin typeface="Century Gothic" panose="020B0502020202020204" pitchFamily="34" charset="0"/>
                        </a:rPr>
                        <a:t>1L 400ml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723873897"/>
                  </a:ext>
                </a:extLst>
              </a:tr>
              <a:tr h="319253">
                <a:tc>
                  <a:txBody>
                    <a:bodyPr/>
                    <a:lstStyle/>
                    <a:p>
                      <a:pPr algn="r"/>
                      <a:r>
                        <a:rPr lang="en-GB" sz="1900" b="1" dirty="0">
                          <a:latin typeface="Century Gothic" panose="020B0502020202020204" pitchFamily="34" charset="0"/>
                        </a:rPr>
                        <a:t>1L 200ml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059844985"/>
                  </a:ext>
                </a:extLst>
              </a:tr>
              <a:tr h="319253">
                <a:tc>
                  <a:txBody>
                    <a:bodyPr/>
                    <a:lstStyle/>
                    <a:p>
                      <a:pPr algn="r"/>
                      <a:r>
                        <a:rPr lang="en-GB" sz="1900" b="1" dirty="0">
                          <a:latin typeface="Century Gothic" panose="020B0502020202020204" pitchFamily="34" charset="0"/>
                        </a:rPr>
                        <a:t>1L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75608451"/>
                  </a:ext>
                </a:extLst>
              </a:tr>
              <a:tr h="319253">
                <a:tc>
                  <a:txBody>
                    <a:bodyPr/>
                    <a:lstStyle/>
                    <a:p>
                      <a:pPr algn="r"/>
                      <a:r>
                        <a:rPr lang="en-GB" sz="1900" b="1" dirty="0">
                          <a:latin typeface="Century Gothic" panose="020B0502020202020204" pitchFamily="34" charset="0"/>
                        </a:rPr>
                        <a:t>800ml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319253">
                <a:tc>
                  <a:txBody>
                    <a:bodyPr/>
                    <a:lstStyle/>
                    <a:p>
                      <a:pPr algn="r"/>
                      <a:r>
                        <a:rPr lang="en-GB" sz="1900" b="1" dirty="0">
                          <a:latin typeface="Century Gothic" panose="020B0502020202020204" pitchFamily="34" charset="0"/>
                        </a:rPr>
                        <a:t>600ml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319253">
                <a:tc>
                  <a:txBody>
                    <a:bodyPr/>
                    <a:lstStyle/>
                    <a:p>
                      <a:pPr algn="r"/>
                      <a:r>
                        <a:rPr lang="en-GB" sz="1900" b="1" dirty="0">
                          <a:latin typeface="Century Gothic" panose="020B0502020202020204" pitchFamily="34" charset="0"/>
                        </a:rPr>
                        <a:t>400ml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319253">
                <a:tc>
                  <a:txBody>
                    <a:bodyPr/>
                    <a:lstStyle/>
                    <a:p>
                      <a:pPr algn="r"/>
                      <a:r>
                        <a:rPr lang="en-GB" sz="1900" b="1" dirty="0">
                          <a:latin typeface="Century Gothic" panose="020B0502020202020204" pitchFamily="34" charset="0"/>
                        </a:rPr>
                        <a:t>200ml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grpSp>
        <p:nvGrpSpPr>
          <p:cNvPr id="18" name="Group 17">
            <a:extLst>
              <a:ext uri="{FF2B5EF4-FFF2-40B4-BE49-F238E27FC236}">
                <a16:creationId xmlns:a16="http://schemas.microsoft.com/office/drawing/2014/main" xmlns="" id="{B73CE6AA-3149-442D-8F09-9466F920A394}"/>
              </a:ext>
            </a:extLst>
          </p:cNvPr>
          <p:cNvGrpSpPr/>
          <p:nvPr/>
        </p:nvGrpSpPr>
        <p:grpSpPr>
          <a:xfrm>
            <a:off x="27814" y="6454317"/>
            <a:ext cx="1231337" cy="403587"/>
            <a:chOff x="27814" y="6454317"/>
            <a:chExt cx="1231337" cy="403587"/>
          </a:xfrm>
        </p:grpSpPr>
        <p:pic>
          <p:nvPicPr>
            <p:cNvPr id="22" name="Picture 21" descr="A close up of a sign&#10;&#10;Description generated with high confidence">
              <a:extLst>
                <a:ext uri="{FF2B5EF4-FFF2-40B4-BE49-F238E27FC236}">
                  <a16:creationId xmlns:a16="http://schemas.microsoft.com/office/drawing/2014/main" xmlns="" id="{7CFB764D-7403-463B-AC5F-49FF044B46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3" name="TextBox 8">
              <a:extLst>
                <a:ext uri="{FF2B5EF4-FFF2-40B4-BE49-F238E27FC236}">
                  <a16:creationId xmlns:a16="http://schemas.microsoft.com/office/drawing/2014/main" xmlns="" id="{35FF12E9-F5F5-40D8-9D42-C507F57BB78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
        <p:nvSpPr>
          <p:cNvPr id="13" name="TextBox 12">
            <a:extLst>
              <a:ext uri="{FF2B5EF4-FFF2-40B4-BE49-F238E27FC236}">
                <a16:creationId xmlns:a16="http://schemas.microsoft.com/office/drawing/2014/main" xmlns="" id="{78406E84-70D5-4005-B5F9-905670CCA5F7}"/>
              </a:ext>
            </a:extLst>
          </p:cNvPr>
          <p:cNvSpPr txBox="1"/>
          <p:nvPr/>
        </p:nvSpPr>
        <p:spPr>
          <a:xfrm>
            <a:off x="8461035" y="6010184"/>
            <a:ext cx="367408" cy="276999"/>
          </a:xfrm>
          <a:prstGeom prst="rect">
            <a:avLst/>
          </a:prstGeom>
          <a:noFill/>
        </p:spPr>
        <p:txBody>
          <a:bodyPr wrap="non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117236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rgbClr val="3B3838"/>
                </a:solidFill>
                <a:latin typeface="Century Gothic" panose="020B0502020202020204" pitchFamily="34" charset="0"/>
              </a:rPr>
              <a:t>How much fluid is there in total?</a:t>
            </a: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0" name="Table 19">
            <a:extLst>
              <a:ext uri="{FF2B5EF4-FFF2-40B4-BE49-F238E27FC236}">
                <a16:creationId xmlns:a16="http://schemas.microsoft.com/office/drawing/2014/main" xmlns="" id="{38D11EBE-9D1E-4510-B517-3DF21074F86F}"/>
              </a:ext>
            </a:extLst>
          </p:cNvPr>
          <p:cNvGraphicFramePr>
            <a:graphicFrameLocks noGrp="1"/>
          </p:cNvGraphicFramePr>
          <p:nvPr>
            <p:extLst>
              <p:ext uri="{D42A27DB-BD31-4B8C-83A1-F6EECF244321}">
                <p14:modId xmlns:p14="http://schemas.microsoft.com/office/powerpoint/2010/main" val="2647581630"/>
              </p:ext>
            </p:extLst>
          </p:nvPr>
        </p:nvGraphicFramePr>
        <p:xfrm>
          <a:off x="5988367" y="1508472"/>
          <a:ext cx="2011988" cy="3751235"/>
        </p:xfrm>
        <a:graphic>
          <a:graphicData uri="http://schemas.openxmlformats.org/drawingml/2006/table">
            <a:tbl>
              <a:tblPr firstRow="1" bandRow="1">
                <a:tableStyleId>{2D5ABB26-0587-4C30-8999-92F81FD0307C}</a:tableStyleId>
              </a:tblPr>
              <a:tblGrid>
                <a:gridCol w="1086150">
                  <a:extLst>
                    <a:ext uri="{9D8B030D-6E8A-4147-A177-3AD203B41FA5}">
                      <a16:colId xmlns:a16="http://schemas.microsoft.com/office/drawing/2014/main" xmlns="" val="3348667451"/>
                    </a:ext>
                  </a:extLst>
                </a:gridCol>
                <a:gridCol w="462919">
                  <a:extLst>
                    <a:ext uri="{9D8B030D-6E8A-4147-A177-3AD203B41FA5}">
                      <a16:colId xmlns:a16="http://schemas.microsoft.com/office/drawing/2014/main" xmlns="" val="31861885"/>
                    </a:ext>
                  </a:extLst>
                </a:gridCol>
                <a:gridCol w="462919">
                  <a:extLst>
                    <a:ext uri="{9D8B030D-6E8A-4147-A177-3AD203B41FA5}">
                      <a16:colId xmlns:a16="http://schemas.microsoft.com/office/drawing/2014/main" xmlns="" val="135476471"/>
                    </a:ext>
                  </a:extLst>
                </a:gridCol>
              </a:tblGrid>
              <a:tr h="59860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59591349"/>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23829160"/>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5556460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3327135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39795684"/>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0208046"/>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8085635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68933746"/>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410264015"/>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2051395870"/>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762512838"/>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600332706"/>
                  </a:ext>
                </a:extLst>
              </a:tr>
              <a:tr h="159627">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951974402"/>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360619465"/>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880828214"/>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72387389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2059844985"/>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2775608451"/>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992372799"/>
                  </a:ext>
                </a:extLst>
              </a:tr>
              <a:tr h="119720">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xmlns="" val="3908492826"/>
                  </a:ext>
                </a:extLst>
              </a:tr>
            </a:tbl>
          </a:graphicData>
        </a:graphic>
      </p:graphicFrame>
      <p:graphicFrame>
        <p:nvGraphicFramePr>
          <p:cNvPr id="21" name="Table 20">
            <a:extLst>
              <a:ext uri="{FF2B5EF4-FFF2-40B4-BE49-F238E27FC236}">
                <a16:creationId xmlns:a16="http://schemas.microsoft.com/office/drawing/2014/main" xmlns="" id="{73A871F8-4367-4230-A66C-18E00CBE96BC}"/>
              </a:ext>
            </a:extLst>
          </p:cNvPr>
          <p:cNvGraphicFramePr>
            <a:graphicFrameLocks noGrp="1"/>
          </p:cNvGraphicFramePr>
          <p:nvPr/>
        </p:nvGraphicFramePr>
        <p:xfrm>
          <a:off x="6000544" y="1350217"/>
          <a:ext cx="1004059" cy="3751225"/>
        </p:xfrm>
        <a:graphic>
          <a:graphicData uri="http://schemas.openxmlformats.org/drawingml/2006/table">
            <a:tbl>
              <a:tblPr firstRow="1" bandRow="1">
                <a:tableStyleId>{2D5ABB26-0587-4C30-8999-92F81FD0307C}</a:tableStyleId>
              </a:tblPr>
              <a:tblGrid>
                <a:gridCol w="1004059">
                  <a:extLst>
                    <a:ext uri="{9D8B030D-6E8A-4147-A177-3AD203B41FA5}">
                      <a16:colId xmlns:a16="http://schemas.microsoft.com/office/drawing/2014/main" xmlns="" val="135476471"/>
                    </a:ext>
                  </a:extLst>
                </a:gridCol>
              </a:tblGrid>
              <a:tr h="558695">
                <a:tc>
                  <a:txBody>
                    <a:bodyPr/>
                    <a:lstStyle/>
                    <a:p>
                      <a:pPr algn="r"/>
                      <a:r>
                        <a:rPr lang="en-GB" sz="19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319253">
                <a:tc>
                  <a:txBody>
                    <a:bodyPr/>
                    <a:lstStyle/>
                    <a:p>
                      <a:pPr algn="r"/>
                      <a:r>
                        <a:rPr lang="en-GB" sz="1900" b="1" dirty="0">
                          <a:latin typeface="Century Gothic" panose="020B0502020202020204" pitchFamily="34" charset="0"/>
                        </a:rPr>
                        <a:t>2L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51974402"/>
                  </a:ext>
                </a:extLst>
              </a:tr>
              <a:tr h="319253">
                <a:tc>
                  <a:txBody>
                    <a:bodyPr/>
                    <a:lstStyle/>
                    <a:p>
                      <a:pPr algn="r"/>
                      <a:r>
                        <a:rPr lang="en-GB" sz="1900" b="1" dirty="0">
                          <a:latin typeface="Century Gothic" panose="020B0502020202020204" pitchFamily="34" charset="0"/>
                        </a:rPr>
                        <a:t>1L 800ml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360619465"/>
                  </a:ext>
                </a:extLst>
              </a:tr>
              <a:tr h="319253">
                <a:tc>
                  <a:txBody>
                    <a:bodyPr/>
                    <a:lstStyle/>
                    <a:p>
                      <a:pPr algn="r"/>
                      <a:r>
                        <a:rPr lang="en-GB" sz="1900" b="1" dirty="0">
                          <a:latin typeface="Century Gothic" panose="020B0502020202020204" pitchFamily="34" charset="0"/>
                        </a:rPr>
                        <a:t>1L 600ml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880828214"/>
                  </a:ext>
                </a:extLst>
              </a:tr>
              <a:tr h="319253">
                <a:tc>
                  <a:txBody>
                    <a:bodyPr/>
                    <a:lstStyle/>
                    <a:p>
                      <a:pPr algn="r"/>
                      <a:r>
                        <a:rPr lang="en-GB" sz="1900" b="1" dirty="0">
                          <a:latin typeface="Century Gothic" panose="020B0502020202020204" pitchFamily="34" charset="0"/>
                        </a:rPr>
                        <a:t>1L 400ml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723873897"/>
                  </a:ext>
                </a:extLst>
              </a:tr>
              <a:tr h="319253">
                <a:tc>
                  <a:txBody>
                    <a:bodyPr/>
                    <a:lstStyle/>
                    <a:p>
                      <a:pPr algn="r"/>
                      <a:r>
                        <a:rPr lang="en-GB" sz="1900" b="1" dirty="0">
                          <a:latin typeface="Century Gothic" panose="020B0502020202020204" pitchFamily="34" charset="0"/>
                        </a:rPr>
                        <a:t>1L 200ml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059844985"/>
                  </a:ext>
                </a:extLst>
              </a:tr>
              <a:tr h="319253">
                <a:tc>
                  <a:txBody>
                    <a:bodyPr/>
                    <a:lstStyle/>
                    <a:p>
                      <a:pPr algn="r"/>
                      <a:r>
                        <a:rPr lang="en-GB" sz="1900" b="1" dirty="0">
                          <a:latin typeface="Century Gothic" panose="020B0502020202020204" pitchFamily="34" charset="0"/>
                        </a:rPr>
                        <a:t>1L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75608451"/>
                  </a:ext>
                </a:extLst>
              </a:tr>
              <a:tr h="319253">
                <a:tc>
                  <a:txBody>
                    <a:bodyPr/>
                    <a:lstStyle/>
                    <a:p>
                      <a:pPr algn="r"/>
                      <a:r>
                        <a:rPr lang="en-GB" sz="1900" b="1" dirty="0">
                          <a:latin typeface="Century Gothic" panose="020B0502020202020204" pitchFamily="34" charset="0"/>
                        </a:rPr>
                        <a:t>800ml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319253">
                <a:tc>
                  <a:txBody>
                    <a:bodyPr/>
                    <a:lstStyle/>
                    <a:p>
                      <a:pPr algn="r"/>
                      <a:r>
                        <a:rPr lang="en-GB" sz="1900" b="1" dirty="0">
                          <a:latin typeface="Century Gothic" panose="020B0502020202020204" pitchFamily="34" charset="0"/>
                        </a:rPr>
                        <a:t>600ml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319253">
                <a:tc>
                  <a:txBody>
                    <a:bodyPr/>
                    <a:lstStyle/>
                    <a:p>
                      <a:pPr algn="r"/>
                      <a:r>
                        <a:rPr lang="en-GB" sz="1900" b="1" dirty="0">
                          <a:latin typeface="Century Gothic" panose="020B0502020202020204" pitchFamily="34" charset="0"/>
                        </a:rPr>
                        <a:t>400ml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319253">
                <a:tc>
                  <a:txBody>
                    <a:bodyPr/>
                    <a:lstStyle/>
                    <a:p>
                      <a:pPr algn="r"/>
                      <a:r>
                        <a:rPr lang="en-GB" sz="1900" b="1" dirty="0">
                          <a:latin typeface="Century Gothic" panose="020B0502020202020204" pitchFamily="34" charset="0"/>
                        </a:rPr>
                        <a:t>200ml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graphicFrame>
        <p:nvGraphicFramePr>
          <p:cNvPr id="14" name="Table 13">
            <a:extLst>
              <a:ext uri="{FF2B5EF4-FFF2-40B4-BE49-F238E27FC236}">
                <a16:creationId xmlns:a16="http://schemas.microsoft.com/office/drawing/2014/main" xmlns="" id="{597CCB95-D3CC-452A-BD6D-7885CD1C1054}"/>
              </a:ext>
            </a:extLst>
          </p:cNvPr>
          <p:cNvGraphicFramePr>
            <a:graphicFrameLocks noGrp="1"/>
          </p:cNvGraphicFramePr>
          <p:nvPr>
            <p:extLst>
              <p:ext uri="{D42A27DB-BD31-4B8C-83A1-F6EECF244321}">
                <p14:modId xmlns:p14="http://schemas.microsoft.com/office/powerpoint/2010/main" val="601521444"/>
              </p:ext>
            </p:extLst>
          </p:nvPr>
        </p:nvGraphicFramePr>
        <p:xfrm>
          <a:off x="3549675" y="1508472"/>
          <a:ext cx="2011988" cy="3751235"/>
        </p:xfrm>
        <a:graphic>
          <a:graphicData uri="http://schemas.openxmlformats.org/drawingml/2006/table">
            <a:tbl>
              <a:tblPr firstRow="1" bandRow="1">
                <a:tableStyleId>{2D5ABB26-0587-4C30-8999-92F81FD0307C}</a:tableStyleId>
              </a:tblPr>
              <a:tblGrid>
                <a:gridCol w="1086150">
                  <a:extLst>
                    <a:ext uri="{9D8B030D-6E8A-4147-A177-3AD203B41FA5}">
                      <a16:colId xmlns:a16="http://schemas.microsoft.com/office/drawing/2014/main" xmlns="" val="3348667451"/>
                    </a:ext>
                  </a:extLst>
                </a:gridCol>
                <a:gridCol w="462919">
                  <a:extLst>
                    <a:ext uri="{9D8B030D-6E8A-4147-A177-3AD203B41FA5}">
                      <a16:colId xmlns:a16="http://schemas.microsoft.com/office/drawing/2014/main" xmlns="" val="31861885"/>
                    </a:ext>
                  </a:extLst>
                </a:gridCol>
                <a:gridCol w="462919">
                  <a:extLst>
                    <a:ext uri="{9D8B030D-6E8A-4147-A177-3AD203B41FA5}">
                      <a16:colId xmlns:a16="http://schemas.microsoft.com/office/drawing/2014/main" xmlns="" val="135476471"/>
                    </a:ext>
                  </a:extLst>
                </a:gridCol>
              </a:tblGrid>
              <a:tr h="59860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59591349"/>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23829160"/>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5556460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3327135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39795684"/>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0208046"/>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8085635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68933746"/>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0264015"/>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51395870"/>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62512838"/>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00332706"/>
                  </a:ext>
                </a:extLst>
              </a:tr>
              <a:tr h="159627">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51974402"/>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60619465"/>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880828214"/>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72387389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2059844985"/>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2775608451"/>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992372799"/>
                  </a:ext>
                </a:extLst>
              </a:tr>
              <a:tr h="119720">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xmlns="" val="3908492826"/>
                  </a:ext>
                </a:extLst>
              </a:tr>
            </a:tbl>
          </a:graphicData>
        </a:graphic>
      </p:graphicFrame>
      <p:graphicFrame>
        <p:nvGraphicFramePr>
          <p:cNvPr id="15" name="Table 14">
            <a:extLst>
              <a:ext uri="{FF2B5EF4-FFF2-40B4-BE49-F238E27FC236}">
                <a16:creationId xmlns:a16="http://schemas.microsoft.com/office/drawing/2014/main" xmlns="" id="{2090D67B-9AD0-4016-A8FC-1968BC81EF5F}"/>
              </a:ext>
            </a:extLst>
          </p:cNvPr>
          <p:cNvGraphicFramePr>
            <a:graphicFrameLocks noGrp="1"/>
          </p:cNvGraphicFramePr>
          <p:nvPr/>
        </p:nvGraphicFramePr>
        <p:xfrm>
          <a:off x="3561852" y="1350217"/>
          <a:ext cx="1004059" cy="3751225"/>
        </p:xfrm>
        <a:graphic>
          <a:graphicData uri="http://schemas.openxmlformats.org/drawingml/2006/table">
            <a:tbl>
              <a:tblPr firstRow="1" bandRow="1">
                <a:tableStyleId>{2D5ABB26-0587-4C30-8999-92F81FD0307C}</a:tableStyleId>
              </a:tblPr>
              <a:tblGrid>
                <a:gridCol w="1004059">
                  <a:extLst>
                    <a:ext uri="{9D8B030D-6E8A-4147-A177-3AD203B41FA5}">
                      <a16:colId xmlns:a16="http://schemas.microsoft.com/office/drawing/2014/main" xmlns="" val="135476471"/>
                    </a:ext>
                  </a:extLst>
                </a:gridCol>
              </a:tblGrid>
              <a:tr h="558695">
                <a:tc>
                  <a:txBody>
                    <a:bodyPr/>
                    <a:lstStyle/>
                    <a:p>
                      <a:pPr algn="r"/>
                      <a:r>
                        <a:rPr lang="en-GB" sz="19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319253">
                <a:tc>
                  <a:txBody>
                    <a:bodyPr/>
                    <a:lstStyle/>
                    <a:p>
                      <a:pPr algn="r"/>
                      <a:r>
                        <a:rPr lang="en-GB" sz="1900" b="1" dirty="0">
                          <a:latin typeface="Century Gothic" panose="020B0502020202020204" pitchFamily="34" charset="0"/>
                        </a:rPr>
                        <a:t>2L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51974402"/>
                  </a:ext>
                </a:extLst>
              </a:tr>
              <a:tr h="319253">
                <a:tc>
                  <a:txBody>
                    <a:bodyPr/>
                    <a:lstStyle/>
                    <a:p>
                      <a:pPr algn="r"/>
                      <a:r>
                        <a:rPr lang="en-GB" sz="1900" b="1" dirty="0">
                          <a:latin typeface="Century Gothic" panose="020B0502020202020204" pitchFamily="34" charset="0"/>
                        </a:rPr>
                        <a:t>1L 800ml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360619465"/>
                  </a:ext>
                </a:extLst>
              </a:tr>
              <a:tr h="319253">
                <a:tc>
                  <a:txBody>
                    <a:bodyPr/>
                    <a:lstStyle/>
                    <a:p>
                      <a:pPr algn="r"/>
                      <a:r>
                        <a:rPr lang="en-GB" sz="1900" b="1" dirty="0">
                          <a:latin typeface="Century Gothic" panose="020B0502020202020204" pitchFamily="34" charset="0"/>
                        </a:rPr>
                        <a:t>1L 600ml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880828214"/>
                  </a:ext>
                </a:extLst>
              </a:tr>
              <a:tr h="319253">
                <a:tc>
                  <a:txBody>
                    <a:bodyPr/>
                    <a:lstStyle/>
                    <a:p>
                      <a:pPr algn="r"/>
                      <a:r>
                        <a:rPr lang="en-GB" sz="1900" b="1" dirty="0">
                          <a:latin typeface="Century Gothic" panose="020B0502020202020204" pitchFamily="34" charset="0"/>
                        </a:rPr>
                        <a:t>1L 400ml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723873897"/>
                  </a:ext>
                </a:extLst>
              </a:tr>
              <a:tr h="319253">
                <a:tc>
                  <a:txBody>
                    <a:bodyPr/>
                    <a:lstStyle/>
                    <a:p>
                      <a:pPr algn="r"/>
                      <a:r>
                        <a:rPr lang="en-GB" sz="1900" b="1" dirty="0">
                          <a:latin typeface="Century Gothic" panose="020B0502020202020204" pitchFamily="34" charset="0"/>
                        </a:rPr>
                        <a:t>1L 200ml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059844985"/>
                  </a:ext>
                </a:extLst>
              </a:tr>
              <a:tr h="319253">
                <a:tc>
                  <a:txBody>
                    <a:bodyPr/>
                    <a:lstStyle/>
                    <a:p>
                      <a:pPr algn="r"/>
                      <a:r>
                        <a:rPr lang="en-GB" sz="1900" b="1" dirty="0">
                          <a:latin typeface="Century Gothic" panose="020B0502020202020204" pitchFamily="34" charset="0"/>
                        </a:rPr>
                        <a:t>1L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75608451"/>
                  </a:ext>
                </a:extLst>
              </a:tr>
              <a:tr h="319253">
                <a:tc>
                  <a:txBody>
                    <a:bodyPr/>
                    <a:lstStyle/>
                    <a:p>
                      <a:pPr algn="r"/>
                      <a:r>
                        <a:rPr lang="en-GB" sz="1900" b="1" dirty="0">
                          <a:latin typeface="Century Gothic" panose="020B0502020202020204" pitchFamily="34" charset="0"/>
                        </a:rPr>
                        <a:t>800ml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319253">
                <a:tc>
                  <a:txBody>
                    <a:bodyPr/>
                    <a:lstStyle/>
                    <a:p>
                      <a:pPr algn="r"/>
                      <a:r>
                        <a:rPr lang="en-GB" sz="1900" b="1" dirty="0">
                          <a:latin typeface="Century Gothic" panose="020B0502020202020204" pitchFamily="34" charset="0"/>
                        </a:rPr>
                        <a:t>600ml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319253">
                <a:tc>
                  <a:txBody>
                    <a:bodyPr/>
                    <a:lstStyle/>
                    <a:p>
                      <a:pPr algn="r"/>
                      <a:r>
                        <a:rPr lang="en-GB" sz="1900" b="1" dirty="0">
                          <a:latin typeface="Century Gothic" panose="020B0502020202020204" pitchFamily="34" charset="0"/>
                        </a:rPr>
                        <a:t>400ml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319253">
                <a:tc>
                  <a:txBody>
                    <a:bodyPr/>
                    <a:lstStyle/>
                    <a:p>
                      <a:pPr algn="r"/>
                      <a:r>
                        <a:rPr lang="en-GB" sz="1900" b="1" dirty="0">
                          <a:latin typeface="Century Gothic" panose="020B0502020202020204" pitchFamily="34" charset="0"/>
                        </a:rPr>
                        <a:t>200ml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graphicFrame>
        <p:nvGraphicFramePr>
          <p:cNvPr id="16" name="Table 15">
            <a:extLst>
              <a:ext uri="{FF2B5EF4-FFF2-40B4-BE49-F238E27FC236}">
                <a16:creationId xmlns:a16="http://schemas.microsoft.com/office/drawing/2014/main" xmlns="" id="{1E5817B5-217E-4008-8F0D-9A7D27B50FA0}"/>
              </a:ext>
            </a:extLst>
          </p:cNvPr>
          <p:cNvGraphicFramePr>
            <a:graphicFrameLocks noGrp="1"/>
          </p:cNvGraphicFramePr>
          <p:nvPr>
            <p:extLst>
              <p:ext uri="{D42A27DB-BD31-4B8C-83A1-F6EECF244321}">
                <p14:modId xmlns:p14="http://schemas.microsoft.com/office/powerpoint/2010/main" val="3815945766"/>
              </p:ext>
            </p:extLst>
          </p:nvPr>
        </p:nvGraphicFramePr>
        <p:xfrm>
          <a:off x="1110984" y="1508472"/>
          <a:ext cx="2011988" cy="3751235"/>
        </p:xfrm>
        <a:graphic>
          <a:graphicData uri="http://schemas.openxmlformats.org/drawingml/2006/table">
            <a:tbl>
              <a:tblPr firstRow="1" bandRow="1">
                <a:tableStyleId>{2D5ABB26-0587-4C30-8999-92F81FD0307C}</a:tableStyleId>
              </a:tblPr>
              <a:tblGrid>
                <a:gridCol w="1086150">
                  <a:extLst>
                    <a:ext uri="{9D8B030D-6E8A-4147-A177-3AD203B41FA5}">
                      <a16:colId xmlns:a16="http://schemas.microsoft.com/office/drawing/2014/main" xmlns="" val="3348667451"/>
                    </a:ext>
                  </a:extLst>
                </a:gridCol>
                <a:gridCol w="462919">
                  <a:extLst>
                    <a:ext uri="{9D8B030D-6E8A-4147-A177-3AD203B41FA5}">
                      <a16:colId xmlns:a16="http://schemas.microsoft.com/office/drawing/2014/main" xmlns="" val="31861885"/>
                    </a:ext>
                  </a:extLst>
                </a:gridCol>
                <a:gridCol w="462919">
                  <a:extLst>
                    <a:ext uri="{9D8B030D-6E8A-4147-A177-3AD203B41FA5}">
                      <a16:colId xmlns:a16="http://schemas.microsoft.com/office/drawing/2014/main" xmlns="" val="135476471"/>
                    </a:ext>
                  </a:extLst>
                </a:gridCol>
              </a:tblGrid>
              <a:tr h="59860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59591349"/>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23829160"/>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5556460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3327135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39795684"/>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0208046"/>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8085635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68933746"/>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0264015"/>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51395870"/>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62512838"/>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00332706"/>
                  </a:ext>
                </a:extLst>
              </a:tr>
              <a:tr h="159627">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51974402"/>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60619465"/>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80828214"/>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2387389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2059844985"/>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2775608451"/>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992372799"/>
                  </a:ext>
                </a:extLst>
              </a:tr>
              <a:tr h="119720">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xmlns="" val="3908492826"/>
                  </a:ext>
                </a:extLst>
              </a:tr>
            </a:tbl>
          </a:graphicData>
        </a:graphic>
      </p:graphicFrame>
      <p:graphicFrame>
        <p:nvGraphicFramePr>
          <p:cNvPr id="17" name="Table 16">
            <a:extLst>
              <a:ext uri="{FF2B5EF4-FFF2-40B4-BE49-F238E27FC236}">
                <a16:creationId xmlns:a16="http://schemas.microsoft.com/office/drawing/2014/main" xmlns="" id="{6D6CF014-7525-42B9-9108-6F7E7D28368A}"/>
              </a:ext>
            </a:extLst>
          </p:cNvPr>
          <p:cNvGraphicFramePr>
            <a:graphicFrameLocks noGrp="1"/>
          </p:cNvGraphicFramePr>
          <p:nvPr/>
        </p:nvGraphicFramePr>
        <p:xfrm>
          <a:off x="1123161" y="1350217"/>
          <a:ext cx="1004059" cy="3751225"/>
        </p:xfrm>
        <a:graphic>
          <a:graphicData uri="http://schemas.openxmlformats.org/drawingml/2006/table">
            <a:tbl>
              <a:tblPr firstRow="1" bandRow="1">
                <a:tableStyleId>{2D5ABB26-0587-4C30-8999-92F81FD0307C}</a:tableStyleId>
              </a:tblPr>
              <a:tblGrid>
                <a:gridCol w="1004059">
                  <a:extLst>
                    <a:ext uri="{9D8B030D-6E8A-4147-A177-3AD203B41FA5}">
                      <a16:colId xmlns:a16="http://schemas.microsoft.com/office/drawing/2014/main" xmlns="" val="135476471"/>
                    </a:ext>
                  </a:extLst>
                </a:gridCol>
              </a:tblGrid>
              <a:tr h="558695">
                <a:tc>
                  <a:txBody>
                    <a:bodyPr/>
                    <a:lstStyle/>
                    <a:p>
                      <a:pPr algn="r"/>
                      <a:r>
                        <a:rPr lang="en-GB" sz="19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319253">
                <a:tc>
                  <a:txBody>
                    <a:bodyPr/>
                    <a:lstStyle/>
                    <a:p>
                      <a:pPr algn="r"/>
                      <a:r>
                        <a:rPr lang="en-GB" sz="1900" b="1" dirty="0">
                          <a:latin typeface="Century Gothic" panose="020B0502020202020204" pitchFamily="34" charset="0"/>
                        </a:rPr>
                        <a:t>2L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51974402"/>
                  </a:ext>
                </a:extLst>
              </a:tr>
              <a:tr h="319253">
                <a:tc>
                  <a:txBody>
                    <a:bodyPr/>
                    <a:lstStyle/>
                    <a:p>
                      <a:pPr algn="r"/>
                      <a:r>
                        <a:rPr lang="en-GB" sz="1900" b="1" dirty="0">
                          <a:latin typeface="Century Gothic" panose="020B0502020202020204" pitchFamily="34" charset="0"/>
                        </a:rPr>
                        <a:t>1L 800ml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360619465"/>
                  </a:ext>
                </a:extLst>
              </a:tr>
              <a:tr h="319253">
                <a:tc>
                  <a:txBody>
                    <a:bodyPr/>
                    <a:lstStyle/>
                    <a:p>
                      <a:pPr algn="r"/>
                      <a:r>
                        <a:rPr lang="en-GB" sz="1900" b="1" dirty="0">
                          <a:latin typeface="Century Gothic" panose="020B0502020202020204" pitchFamily="34" charset="0"/>
                        </a:rPr>
                        <a:t>1L 600ml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880828214"/>
                  </a:ext>
                </a:extLst>
              </a:tr>
              <a:tr h="319253">
                <a:tc>
                  <a:txBody>
                    <a:bodyPr/>
                    <a:lstStyle/>
                    <a:p>
                      <a:pPr algn="r"/>
                      <a:r>
                        <a:rPr lang="en-GB" sz="1900" b="1" dirty="0">
                          <a:latin typeface="Century Gothic" panose="020B0502020202020204" pitchFamily="34" charset="0"/>
                        </a:rPr>
                        <a:t>1L 400ml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723873897"/>
                  </a:ext>
                </a:extLst>
              </a:tr>
              <a:tr h="319253">
                <a:tc>
                  <a:txBody>
                    <a:bodyPr/>
                    <a:lstStyle/>
                    <a:p>
                      <a:pPr algn="r"/>
                      <a:r>
                        <a:rPr lang="en-GB" sz="1900" b="1" dirty="0">
                          <a:latin typeface="Century Gothic" panose="020B0502020202020204" pitchFamily="34" charset="0"/>
                        </a:rPr>
                        <a:t>1L 200ml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059844985"/>
                  </a:ext>
                </a:extLst>
              </a:tr>
              <a:tr h="319253">
                <a:tc>
                  <a:txBody>
                    <a:bodyPr/>
                    <a:lstStyle/>
                    <a:p>
                      <a:pPr algn="r"/>
                      <a:r>
                        <a:rPr lang="en-GB" sz="1900" b="1" dirty="0">
                          <a:latin typeface="Century Gothic" panose="020B0502020202020204" pitchFamily="34" charset="0"/>
                        </a:rPr>
                        <a:t>1L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75608451"/>
                  </a:ext>
                </a:extLst>
              </a:tr>
              <a:tr h="319253">
                <a:tc>
                  <a:txBody>
                    <a:bodyPr/>
                    <a:lstStyle/>
                    <a:p>
                      <a:pPr algn="r"/>
                      <a:r>
                        <a:rPr lang="en-GB" sz="1900" b="1" dirty="0">
                          <a:latin typeface="Century Gothic" panose="020B0502020202020204" pitchFamily="34" charset="0"/>
                        </a:rPr>
                        <a:t>800ml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319253">
                <a:tc>
                  <a:txBody>
                    <a:bodyPr/>
                    <a:lstStyle/>
                    <a:p>
                      <a:pPr algn="r"/>
                      <a:r>
                        <a:rPr lang="en-GB" sz="1900" b="1" dirty="0">
                          <a:latin typeface="Century Gothic" panose="020B0502020202020204" pitchFamily="34" charset="0"/>
                        </a:rPr>
                        <a:t>600ml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319253">
                <a:tc>
                  <a:txBody>
                    <a:bodyPr/>
                    <a:lstStyle/>
                    <a:p>
                      <a:pPr algn="r"/>
                      <a:r>
                        <a:rPr lang="en-GB" sz="1900" b="1" dirty="0">
                          <a:latin typeface="Century Gothic" panose="020B0502020202020204" pitchFamily="34" charset="0"/>
                        </a:rPr>
                        <a:t>400ml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319253">
                <a:tc>
                  <a:txBody>
                    <a:bodyPr/>
                    <a:lstStyle/>
                    <a:p>
                      <a:pPr algn="r"/>
                      <a:r>
                        <a:rPr lang="en-GB" sz="1900" b="1" dirty="0">
                          <a:latin typeface="Century Gothic" panose="020B0502020202020204" pitchFamily="34" charset="0"/>
                        </a:rPr>
                        <a:t>200ml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graphicFrame>
        <p:nvGraphicFramePr>
          <p:cNvPr id="2" name="Table 1">
            <a:extLst>
              <a:ext uri="{FF2B5EF4-FFF2-40B4-BE49-F238E27FC236}">
                <a16:creationId xmlns:a16="http://schemas.microsoft.com/office/drawing/2014/main" xmlns="" id="{4A9C1FD1-34F3-4432-921B-B4471134B123}"/>
              </a:ext>
            </a:extLst>
          </p:cNvPr>
          <p:cNvGraphicFramePr>
            <a:graphicFrameLocks noGrp="1"/>
          </p:cNvGraphicFramePr>
          <p:nvPr>
            <p:extLst>
              <p:ext uri="{D42A27DB-BD31-4B8C-83A1-F6EECF244321}">
                <p14:modId xmlns:p14="http://schemas.microsoft.com/office/powerpoint/2010/main" val="1312666658"/>
              </p:ext>
            </p:extLst>
          </p:nvPr>
        </p:nvGraphicFramePr>
        <p:xfrm>
          <a:off x="825501" y="5305625"/>
          <a:ext cx="7492998" cy="370840"/>
        </p:xfrm>
        <a:graphic>
          <a:graphicData uri="http://schemas.openxmlformats.org/drawingml/2006/table">
            <a:tbl>
              <a:tblPr firstRow="1" bandRow="1">
                <a:tableStyleId>{2D5ABB26-0587-4C30-8999-92F81FD0307C}</a:tableStyleId>
              </a:tblPr>
              <a:tblGrid>
                <a:gridCol w="2497666">
                  <a:extLst>
                    <a:ext uri="{9D8B030D-6E8A-4147-A177-3AD203B41FA5}">
                      <a16:colId xmlns:a16="http://schemas.microsoft.com/office/drawing/2014/main" xmlns="" val="4047678085"/>
                    </a:ext>
                  </a:extLst>
                </a:gridCol>
                <a:gridCol w="2497666">
                  <a:extLst>
                    <a:ext uri="{9D8B030D-6E8A-4147-A177-3AD203B41FA5}">
                      <a16:colId xmlns:a16="http://schemas.microsoft.com/office/drawing/2014/main" xmlns="" val="982495540"/>
                    </a:ext>
                  </a:extLst>
                </a:gridCol>
                <a:gridCol w="2497666">
                  <a:extLst>
                    <a:ext uri="{9D8B030D-6E8A-4147-A177-3AD203B41FA5}">
                      <a16:colId xmlns:a16="http://schemas.microsoft.com/office/drawing/2014/main" xmlns="" val="463243207"/>
                    </a:ext>
                  </a:extLst>
                </a:gridCol>
              </a:tblGrid>
              <a:tr h="370840">
                <a:tc>
                  <a:txBody>
                    <a:bodyPr/>
                    <a:lstStyle/>
                    <a:p>
                      <a:pPr algn="ctr"/>
                      <a:r>
                        <a:rPr lang="en-GB" b="1" dirty="0">
                          <a:solidFill>
                            <a:srgbClr val="FF0000"/>
                          </a:solidFill>
                          <a:latin typeface="Century Gothic" panose="020B0502020202020204" pitchFamily="34" charset="0"/>
                        </a:rPr>
                        <a:t>400ml</a:t>
                      </a:r>
                    </a:p>
                  </a:txBody>
                  <a:tcPr/>
                </a:tc>
                <a:tc>
                  <a:txBody>
                    <a:bodyPr/>
                    <a:lstStyle/>
                    <a:p>
                      <a:pPr algn="ctr"/>
                      <a:r>
                        <a:rPr lang="en-GB" b="1" dirty="0">
                          <a:solidFill>
                            <a:srgbClr val="FF0000"/>
                          </a:solidFill>
                          <a:latin typeface="Century Gothic" panose="020B0502020202020204" pitchFamily="34" charset="0"/>
                        </a:rPr>
                        <a:t>600ml</a:t>
                      </a:r>
                    </a:p>
                  </a:txBody>
                  <a:tcPr/>
                </a:tc>
                <a:tc>
                  <a:txBody>
                    <a:bodyPr/>
                    <a:lstStyle/>
                    <a:p>
                      <a:pPr algn="ctr"/>
                      <a:r>
                        <a:rPr lang="en-GB" b="1" dirty="0">
                          <a:solidFill>
                            <a:srgbClr val="FF0000"/>
                          </a:solidFill>
                          <a:latin typeface="Century Gothic" panose="020B0502020202020204" pitchFamily="34" charset="0"/>
                        </a:rPr>
                        <a:t>1L and 200ml</a:t>
                      </a:r>
                    </a:p>
                  </a:txBody>
                  <a:tcPr/>
                </a:tc>
                <a:extLst>
                  <a:ext uri="{0D108BD9-81ED-4DB2-BD59-A6C34878D82A}">
                    <a16:rowId xmlns:a16="http://schemas.microsoft.com/office/drawing/2014/main" xmlns="" val="1927169305"/>
                  </a:ext>
                </a:extLst>
              </a:tr>
            </a:tbl>
          </a:graphicData>
        </a:graphic>
      </p:graphicFrame>
      <p:sp>
        <p:nvSpPr>
          <p:cNvPr id="3" name="TextBox 2">
            <a:extLst>
              <a:ext uri="{FF2B5EF4-FFF2-40B4-BE49-F238E27FC236}">
                <a16:creationId xmlns:a16="http://schemas.microsoft.com/office/drawing/2014/main" xmlns="" id="{1825BDEE-6CC3-4E5D-8578-1BC841A53183}"/>
              </a:ext>
            </a:extLst>
          </p:cNvPr>
          <p:cNvSpPr txBox="1"/>
          <p:nvPr/>
        </p:nvSpPr>
        <p:spPr>
          <a:xfrm>
            <a:off x="1309457" y="5771781"/>
            <a:ext cx="6525087" cy="400110"/>
          </a:xfrm>
          <a:prstGeom prst="rect">
            <a:avLst/>
          </a:prstGeom>
          <a:noFill/>
        </p:spPr>
        <p:txBody>
          <a:bodyPr wrap="square" rtlCol="0">
            <a:spAutoFit/>
          </a:bodyPr>
          <a:lstStyle/>
          <a:p>
            <a:pPr algn="ctr"/>
            <a:r>
              <a:rPr lang="en-GB" sz="2000" b="1" dirty="0">
                <a:solidFill>
                  <a:srgbClr val="FF0000"/>
                </a:solidFill>
              </a:rPr>
              <a:t>400ml + 600ml + 1L and 200ml = 2L and 200ml</a:t>
            </a:r>
          </a:p>
        </p:txBody>
      </p:sp>
      <p:grpSp>
        <p:nvGrpSpPr>
          <p:cNvPr id="18" name="Group 17">
            <a:extLst>
              <a:ext uri="{FF2B5EF4-FFF2-40B4-BE49-F238E27FC236}">
                <a16:creationId xmlns:a16="http://schemas.microsoft.com/office/drawing/2014/main" xmlns="" id="{B73CE6AA-3149-442D-8F09-9466F920A394}"/>
              </a:ext>
            </a:extLst>
          </p:cNvPr>
          <p:cNvGrpSpPr/>
          <p:nvPr/>
        </p:nvGrpSpPr>
        <p:grpSpPr>
          <a:xfrm>
            <a:off x="27814" y="6454317"/>
            <a:ext cx="1231337" cy="403587"/>
            <a:chOff x="27814" y="6454317"/>
            <a:chExt cx="1231337" cy="403587"/>
          </a:xfrm>
        </p:grpSpPr>
        <p:pic>
          <p:nvPicPr>
            <p:cNvPr id="22" name="Picture 21" descr="A close up of a sign&#10;&#10;Description generated with high confidence">
              <a:extLst>
                <a:ext uri="{FF2B5EF4-FFF2-40B4-BE49-F238E27FC236}">
                  <a16:creationId xmlns:a16="http://schemas.microsoft.com/office/drawing/2014/main" xmlns="" id="{7CFB764D-7403-463B-AC5F-49FF044B46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3" name="TextBox 8">
              <a:extLst>
                <a:ext uri="{FF2B5EF4-FFF2-40B4-BE49-F238E27FC236}">
                  <a16:creationId xmlns:a16="http://schemas.microsoft.com/office/drawing/2014/main" xmlns="" id="{35FF12E9-F5F5-40D8-9D42-C507F57BB78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
        <p:nvSpPr>
          <p:cNvPr id="24" name="TextBox 23">
            <a:extLst>
              <a:ext uri="{FF2B5EF4-FFF2-40B4-BE49-F238E27FC236}">
                <a16:creationId xmlns:a16="http://schemas.microsoft.com/office/drawing/2014/main" xmlns="" id="{650A319D-E7A8-4767-8F8A-C64E6B1A6AC3}"/>
              </a:ext>
            </a:extLst>
          </p:cNvPr>
          <p:cNvSpPr txBox="1"/>
          <p:nvPr/>
        </p:nvSpPr>
        <p:spPr>
          <a:xfrm>
            <a:off x="8461035" y="6010184"/>
            <a:ext cx="367408" cy="276999"/>
          </a:xfrm>
          <a:prstGeom prst="rect">
            <a:avLst/>
          </a:prstGeom>
          <a:noFill/>
        </p:spPr>
        <p:txBody>
          <a:bodyPr wrap="non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1035017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1" name="Group 20">
            <a:extLst>
              <a:ext uri="{FF2B5EF4-FFF2-40B4-BE49-F238E27FC236}">
                <a16:creationId xmlns:a16="http://schemas.microsoft.com/office/drawing/2014/main" xmlns="" id="{85360DE7-0DB9-48A6-B0EA-774BDA4CB39C}"/>
              </a:ext>
            </a:extLst>
          </p:cNvPr>
          <p:cNvGrpSpPr/>
          <p:nvPr/>
        </p:nvGrpSpPr>
        <p:grpSpPr>
          <a:xfrm>
            <a:off x="27814" y="6454317"/>
            <a:ext cx="1231337" cy="403587"/>
            <a:chOff x="27814" y="6454317"/>
            <a:chExt cx="1231337" cy="403587"/>
          </a:xfrm>
        </p:grpSpPr>
        <p:pic>
          <p:nvPicPr>
            <p:cNvPr id="22" name="Picture 21" descr="A close up of a sign&#10;&#10;Description generated with high confidence">
              <a:extLst>
                <a:ext uri="{FF2B5EF4-FFF2-40B4-BE49-F238E27FC236}">
                  <a16:creationId xmlns:a16="http://schemas.microsoft.com/office/drawing/2014/main" xmlns="" id="{42008E67-C0C2-4929-9174-9D152D1B74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3" name="TextBox 8">
              <a:extLst>
                <a:ext uri="{FF2B5EF4-FFF2-40B4-BE49-F238E27FC236}">
                  <a16:creationId xmlns:a16="http://schemas.microsoft.com/office/drawing/2014/main" xmlns="" id="{19BF951E-DD03-4F57-B121-8FE8B55BA40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18" name="Picture 17">
            <a:extLst>
              <a:ext uri="{FF2B5EF4-FFF2-40B4-BE49-F238E27FC236}">
                <a16:creationId xmlns:a16="http://schemas.microsoft.com/office/drawing/2014/main" xmlns="" id="{97B5ABF5-B517-4441-B0C3-7289AA13E8F8}"/>
              </a:ext>
            </a:extLst>
          </p:cNvPr>
          <p:cNvPicPr>
            <a:picLocks noChangeAspect="1"/>
          </p:cNvPicPr>
          <p:nvPr/>
        </p:nvPicPr>
        <p:blipFill>
          <a:blip r:embed="rId4"/>
          <a:stretch>
            <a:fillRect/>
          </a:stretch>
        </p:blipFill>
        <p:spPr>
          <a:xfrm>
            <a:off x="115438" y="137318"/>
            <a:ext cx="8913124" cy="6322100"/>
          </a:xfrm>
          <a:prstGeom prst="rect">
            <a:avLst/>
          </a:prstGeom>
        </p:spPr>
      </p:pic>
      <p:sp>
        <p:nvSpPr>
          <p:cNvPr id="24" name="Rectangle 23">
            <a:extLst>
              <a:ext uri="{FF2B5EF4-FFF2-40B4-BE49-F238E27FC236}">
                <a16:creationId xmlns:a16="http://schemas.microsoft.com/office/drawing/2014/main" xmlns="" id="{E351E791-0016-4E96-8FE7-FE18F0EFE75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algn="ctr"/>
            <a:r>
              <a:rPr lang="en-GB" sz="2000" b="1" dirty="0">
                <a:solidFill>
                  <a:srgbClr val="3B3838"/>
                </a:solidFill>
                <a:latin typeface="Century Gothic" panose="020B0502020202020204" pitchFamily="34" charset="0"/>
              </a:rPr>
              <a:t>Carl fills the measuring cylinder with liquid. The volume is more than 1L and 400ml but less than 1L and 600ml. Which of these containers could he fill exactly? </a:t>
            </a:r>
          </a:p>
        </p:txBody>
      </p:sp>
      <p:sp>
        <p:nvSpPr>
          <p:cNvPr id="25" name="TextBox 24">
            <a:extLst>
              <a:ext uri="{FF2B5EF4-FFF2-40B4-BE49-F238E27FC236}">
                <a16:creationId xmlns:a16="http://schemas.microsoft.com/office/drawing/2014/main" xmlns="" id="{3B08EA99-A8E3-4C7F-AAA8-DB90233E9182}"/>
              </a:ext>
            </a:extLst>
          </p:cNvPr>
          <p:cNvSpPr txBox="1"/>
          <p:nvPr/>
        </p:nvSpPr>
        <p:spPr>
          <a:xfrm>
            <a:off x="1323883" y="4200165"/>
            <a:ext cx="1579454" cy="646331"/>
          </a:xfrm>
          <a:prstGeom prst="rect">
            <a:avLst/>
          </a:prstGeom>
          <a:noFill/>
        </p:spPr>
        <p:txBody>
          <a:bodyPr wrap="square" rtlCol="0">
            <a:spAutoFit/>
          </a:bodyPr>
          <a:lstStyle/>
          <a:p>
            <a:pPr algn="ctr"/>
            <a:r>
              <a:rPr lang="en-GB" b="1" dirty="0">
                <a:latin typeface="Century Gothic" panose="020B0502020202020204" pitchFamily="34" charset="0"/>
              </a:rPr>
              <a:t>1L and 200ml</a:t>
            </a:r>
          </a:p>
        </p:txBody>
      </p:sp>
      <p:sp>
        <p:nvSpPr>
          <p:cNvPr id="26" name="TextBox 25">
            <a:extLst>
              <a:ext uri="{FF2B5EF4-FFF2-40B4-BE49-F238E27FC236}">
                <a16:creationId xmlns:a16="http://schemas.microsoft.com/office/drawing/2014/main" xmlns="" id="{4284D0E8-AE3E-4FEA-8D7C-384102BD8074}"/>
              </a:ext>
            </a:extLst>
          </p:cNvPr>
          <p:cNvSpPr txBox="1"/>
          <p:nvPr/>
        </p:nvSpPr>
        <p:spPr>
          <a:xfrm>
            <a:off x="2990161" y="4200165"/>
            <a:ext cx="1579454" cy="646331"/>
          </a:xfrm>
          <a:prstGeom prst="rect">
            <a:avLst/>
          </a:prstGeom>
          <a:noFill/>
        </p:spPr>
        <p:txBody>
          <a:bodyPr wrap="square" rtlCol="0">
            <a:spAutoFit/>
          </a:bodyPr>
          <a:lstStyle/>
          <a:p>
            <a:pPr algn="ctr"/>
            <a:r>
              <a:rPr lang="en-GB" b="1" dirty="0">
                <a:latin typeface="Century Gothic" panose="020B0502020202020204" pitchFamily="34" charset="0"/>
              </a:rPr>
              <a:t>1L and 650ml</a:t>
            </a:r>
          </a:p>
        </p:txBody>
      </p:sp>
      <p:sp>
        <p:nvSpPr>
          <p:cNvPr id="34" name="TextBox 33">
            <a:extLst>
              <a:ext uri="{FF2B5EF4-FFF2-40B4-BE49-F238E27FC236}">
                <a16:creationId xmlns:a16="http://schemas.microsoft.com/office/drawing/2014/main" xmlns="" id="{B4F53217-C463-431C-BB4A-10267F9D3C7D}"/>
              </a:ext>
            </a:extLst>
          </p:cNvPr>
          <p:cNvSpPr txBox="1"/>
          <p:nvPr/>
        </p:nvSpPr>
        <p:spPr>
          <a:xfrm>
            <a:off x="4656439" y="4200165"/>
            <a:ext cx="1579454" cy="646331"/>
          </a:xfrm>
          <a:prstGeom prst="rect">
            <a:avLst/>
          </a:prstGeom>
          <a:noFill/>
        </p:spPr>
        <p:txBody>
          <a:bodyPr wrap="square" rtlCol="0">
            <a:spAutoFit/>
          </a:bodyPr>
          <a:lstStyle/>
          <a:p>
            <a:pPr algn="ctr"/>
            <a:r>
              <a:rPr lang="en-GB" b="1" dirty="0">
                <a:latin typeface="Century Gothic" panose="020B0502020202020204" pitchFamily="34" charset="0"/>
              </a:rPr>
              <a:t>1L and 900ml</a:t>
            </a:r>
          </a:p>
        </p:txBody>
      </p:sp>
      <p:sp>
        <p:nvSpPr>
          <p:cNvPr id="35" name="TextBox 34">
            <a:extLst>
              <a:ext uri="{FF2B5EF4-FFF2-40B4-BE49-F238E27FC236}">
                <a16:creationId xmlns:a16="http://schemas.microsoft.com/office/drawing/2014/main" xmlns="" id="{F46FA21E-FC1E-4BBD-84B1-C6D0BC33982A}"/>
              </a:ext>
            </a:extLst>
          </p:cNvPr>
          <p:cNvSpPr txBox="1"/>
          <p:nvPr/>
        </p:nvSpPr>
        <p:spPr>
          <a:xfrm>
            <a:off x="6286938" y="4200165"/>
            <a:ext cx="1579454" cy="646331"/>
          </a:xfrm>
          <a:prstGeom prst="rect">
            <a:avLst/>
          </a:prstGeom>
          <a:noFill/>
        </p:spPr>
        <p:txBody>
          <a:bodyPr wrap="square" rtlCol="0">
            <a:spAutoFit/>
          </a:bodyPr>
          <a:lstStyle/>
          <a:p>
            <a:pPr algn="ctr"/>
            <a:r>
              <a:rPr lang="en-GB" b="1" dirty="0">
                <a:latin typeface="Century Gothic" panose="020B0502020202020204" pitchFamily="34" charset="0"/>
              </a:rPr>
              <a:t>1L and 500ml</a:t>
            </a:r>
          </a:p>
        </p:txBody>
      </p:sp>
      <p:sp>
        <p:nvSpPr>
          <p:cNvPr id="12" name="TextBox 11">
            <a:extLst>
              <a:ext uri="{FF2B5EF4-FFF2-40B4-BE49-F238E27FC236}">
                <a16:creationId xmlns:a16="http://schemas.microsoft.com/office/drawing/2014/main" xmlns="" id="{4B313FDF-D4E8-43B1-B280-106783F764B0}"/>
              </a:ext>
            </a:extLst>
          </p:cNvPr>
          <p:cNvSpPr txBox="1"/>
          <p:nvPr/>
        </p:nvSpPr>
        <p:spPr>
          <a:xfrm>
            <a:off x="8461035" y="6010184"/>
            <a:ext cx="367408" cy="276999"/>
          </a:xfrm>
          <a:prstGeom prst="rect">
            <a:avLst/>
          </a:prstGeom>
          <a:noFill/>
        </p:spPr>
        <p:txBody>
          <a:bodyPr wrap="non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4230014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1" name="Group 20">
            <a:extLst>
              <a:ext uri="{FF2B5EF4-FFF2-40B4-BE49-F238E27FC236}">
                <a16:creationId xmlns:a16="http://schemas.microsoft.com/office/drawing/2014/main" xmlns="" id="{85360DE7-0DB9-48A6-B0EA-774BDA4CB39C}"/>
              </a:ext>
            </a:extLst>
          </p:cNvPr>
          <p:cNvGrpSpPr/>
          <p:nvPr/>
        </p:nvGrpSpPr>
        <p:grpSpPr>
          <a:xfrm>
            <a:off x="27814" y="6454317"/>
            <a:ext cx="1231337" cy="403587"/>
            <a:chOff x="27814" y="6454317"/>
            <a:chExt cx="1231337" cy="403587"/>
          </a:xfrm>
        </p:grpSpPr>
        <p:pic>
          <p:nvPicPr>
            <p:cNvPr id="22" name="Picture 21" descr="A close up of a sign&#10;&#10;Description generated with high confidence">
              <a:extLst>
                <a:ext uri="{FF2B5EF4-FFF2-40B4-BE49-F238E27FC236}">
                  <a16:creationId xmlns:a16="http://schemas.microsoft.com/office/drawing/2014/main" xmlns="" id="{42008E67-C0C2-4929-9174-9D152D1B74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3" name="TextBox 8">
              <a:extLst>
                <a:ext uri="{FF2B5EF4-FFF2-40B4-BE49-F238E27FC236}">
                  <a16:creationId xmlns:a16="http://schemas.microsoft.com/office/drawing/2014/main" xmlns="" id="{19BF951E-DD03-4F57-B121-8FE8B55BA40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18" name="Picture 17">
            <a:extLst>
              <a:ext uri="{FF2B5EF4-FFF2-40B4-BE49-F238E27FC236}">
                <a16:creationId xmlns:a16="http://schemas.microsoft.com/office/drawing/2014/main" xmlns="" id="{97B5ABF5-B517-4441-B0C3-7289AA13E8F8}"/>
              </a:ext>
            </a:extLst>
          </p:cNvPr>
          <p:cNvPicPr>
            <a:picLocks noChangeAspect="1"/>
          </p:cNvPicPr>
          <p:nvPr/>
        </p:nvPicPr>
        <p:blipFill>
          <a:blip r:embed="rId4"/>
          <a:stretch>
            <a:fillRect/>
          </a:stretch>
        </p:blipFill>
        <p:spPr>
          <a:xfrm>
            <a:off x="115438" y="137318"/>
            <a:ext cx="8913124" cy="6322100"/>
          </a:xfrm>
          <a:prstGeom prst="rect">
            <a:avLst/>
          </a:prstGeom>
        </p:spPr>
      </p:pic>
      <p:sp>
        <p:nvSpPr>
          <p:cNvPr id="24" name="Rectangle 23">
            <a:extLst>
              <a:ext uri="{FF2B5EF4-FFF2-40B4-BE49-F238E27FC236}">
                <a16:creationId xmlns:a16="http://schemas.microsoft.com/office/drawing/2014/main" xmlns="" id="{E351E791-0016-4E96-8FE7-FE18F0EFE75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algn="ctr"/>
            <a:r>
              <a:rPr lang="en-GB" sz="2000" b="1" dirty="0">
                <a:solidFill>
                  <a:srgbClr val="3B3838"/>
                </a:solidFill>
                <a:latin typeface="Century Gothic" panose="020B0502020202020204" pitchFamily="34" charset="0"/>
              </a:rPr>
              <a:t>Carl fills the measuring cylinder with liquid. The volume is more than 1L and 400ml but less than 1L and 600ml. Which of these containers could he fill exactly? </a:t>
            </a:r>
          </a:p>
        </p:txBody>
      </p:sp>
      <p:sp>
        <p:nvSpPr>
          <p:cNvPr id="25" name="TextBox 24">
            <a:extLst>
              <a:ext uri="{FF2B5EF4-FFF2-40B4-BE49-F238E27FC236}">
                <a16:creationId xmlns:a16="http://schemas.microsoft.com/office/drawing/2014/main" xmlns="" id="{3B08EA99-A8E3-4C7F-AAA8-DB90233E9182}"/>
              </a:ext>
            </a:extLst>
          </p:cNvPr>
          <p:cNvSpPr txBox="1"/>
          <p:nvPr/>
        </p:nvSpPr>
        <p:spPr>
          <a:xfrm>
            <a:off x="1323883" y="4200165"/>
            <a:ext cx="1579454" cy="646331"/>
          </a:xfrm>
          <a:prstGeom prst="rect">
            <a:avLst/>
          </a:prstGeom>
          <a:noFill/>
        </p:spPr>
        <p:txBody>
          <a:bodyPr wrap="square" rtlCol="0">
            <a:spAutoFit/>
          </a:bodyPr>
          <a:lstStyle/>
          <a:p>
            <a:pPr algn="ctr"/>
            <a:r>
              <a:rPr lang="en-GB" b="1" dirty="0">
                <a:latin typeface="Century Gothic" panose="020B0502020202020204" pitchFamily="34" charset="0"/>
              </a:rPr>
              <a:t>1L and 200ml</a:t>
            </a:r>
          </a:p>
        </p:txBody>
      </p:sp>
      <p:sp>
        <p:nvSpPr>
          <p:cNvPr id="26" name="TextBox 25">
            <a:extLst>
              <a:ext uri="{FF2B5EF4-FFF2-40B4-BE49-F238E27FC236}">
                <a16:creationId xmlns:a16="http://schemas.microsoft.com/office/drawing/2014/main" xmlns="" id="{4284D0E8-AE3E-4FEA-8D7C-384102BD8074}"/>
              </a:ext>
            </a:extLst>
          </p:cNvPr>
          <p:cNvSpPr txBox="1"/>
          <p:nvPr/>
        </p:nvSpPr>
        <p:spPr>
          <a:xfrm>
            <a:off x="2990161" y="4200165"/>
            <a:ext cx="1579454" cy="646331"/>
          </a:xfrm>
          <a:prstGeom prst="rect">
            <a:avLst/>
          </a:prstGeom>
          <a:noFill/>
        </p:spPr>
        <p:txBody>
          <a:bodyPr wrap="square" rtlCol="0">
            <a:spAutoFit/>
          </a:bodyPr>
          <a:lstStyle/>
          <a:p>
            <a:pPr algn="ctr"/>
            <a:r>
              <a:rPr lang="en-GB" b="1" dirty="0">
                <a:latin typeface="Century Gothic" panose="020B0502020202020204" pitchFamily="34" charset="0"/>
              </a:rPr>
              <a:t>1L and 650ml</a:t>
            </a:r>
          </a:p>
        </p:txBody>
      </p:sp>
      <p:sp>
        <p:nvSpPr>
          <p:cNvPr id="34" name="TextBox 33">
            <a:extLst>
              <a:ext uri="{FF2B5EF4-FFF2-40B4-BE49-F238E27FC236}">
                <a16:creationId xmlns:a16="http://schemas.microsoft.com/office/drawing/2014/main" xmlns="" id="{B4F53217-C463-431C-BB4A-10267F9D3C7D}"/>
              </a:ext>
            </a:extLst>
          </p:cNvPr>
          <p:cNvSpPr txBox="1"/>
          <p:nvPr/>
        </p:nvSpPr>
        <p:spPr>
          <a:xfrm>
            <a:off x="4656439" y="4200165"/>
            <a:ext cx="1579454" cy="646331"/>
          </a:xfrm>
          <a:prstGeom prst="rect">
            <a:avLst/>
          </a:prstGeom>
          <a:noFill/>
        </p:spPr>
        <p:txBody>
          <a:bodyPr wrap="square" rtlCol="0">
            <a:spAutoFit/>
          </a:bodyPr>
          <a:lstStyle/>
          <a:p>
            <a:pPr algn="ctr"/>
            <a:r>
              <a:rPr lang="en-GB" b="1" dirty="0">
                <a:latin typeface="Century Gothic" panose="020B0502020202020204" pitchFamily="34" charset="0"/>
              </a:rPr>
              <a:t>1L and 900ml</a:t>
            </a:r>
          </a:p>
        </p:txBody>
      </p:sp>
      <p:sp>
        <p:nvSpPr>
          <p:cNvPr id="35" name="TextBox 34">
            <a:extLst>
              <a:ext uri="{FF2B5EF4-FFF2-40B4-BE49-F238E27FC236}">
                <a16:creationId xmlns:a16="http://schemas.microsoft.com/office/drawing/2014/main" xmlns="" id="{F46FA21E-FC1E-4BBD-84B1-C6D0BC33982A}"/>
              </a:ext>
            </a:extLst>
          </p:cNvPr>
          <p:cNvSpPr txBox="1"/>
          <p:nvPr/>
        </p:nvSpPr>
        <p:spPr>
          <a:xfrm>
            <a:off x="6286938" y="4200165"/>
            <a:ext cx="1579454" cy="646331"/>
          </a:xfrm>
          <a:prstGeom prst="rect">
            <a:avLst/>
          </a:prstGeom>
          <a:noFill/>
        </p:spPr>
        <p:txBody>
          <a:bodyPr wrap="square" rtlCol="0">
            <a:spAutoFit/>
          </a:bodyPr>
          <a:lstStyle/>
          <a:p>
            <a:pPr algn="ctr"/>
            <a:r>
              <a:rPr lang="en-GB" b="1" dirty="0">
                <a:solidFill>
                  <a:srgbClr val="FF0000"/>
                </a:solidFill>
                <a:latin typeface="Century Gothic" panose="020B0502020202020204" pitchFamily="34" charset="0"/>
              </a:rPr>
              <a:t>1L and 500ml</a:t>
            </a:r>
          </a:p>
        </p:txBody>
      </p:sp>
      <p:sp>
        <p:nvSpPr>
          <p:cNvPr id="2" name="TextBox 1">
            <a:extLst>
              <a:ext uri="{FF2B5EF4-FFF2-40B4-BE49-F238E27FC236}">
                <a16:creationId xmlns:a16="http://schemas.microsoft.com/office/drawing/2014/main" xmlns="" id="{B3161DCB-8DC7-4389-B202-DD085670A785}"/>
              </a:ext>
            </a:extLst>
          </p:cNvPr>
          <p:cNvSpPr txBox="1"/>
          <p:nvPr/>
        </p:nvSpPr>
        <p:spPr>
          <a:xfrm>
            <a:off x="6886678" y="3199915"/>
            <a:ext cx="979714" cy="584775"/>
          </a:xfrm>
          <a:prstGeom prst="rect">
            <a:avLst/>
          </a:prstGeom>
          <a:noFill/>
        </p:spPr>
        <p:txBody>
          <a:bodyPr wrap="square" rtlCol="0">
            <a:spAutoFit/>
          </a:bodyPr>
          <a:lstStyle/>
          <a:p>
            <a:r>
              <a:rPr lang="en-GB" sz="3200" dirty="0">
                <a:solidFill>
                  <a:srgbClr val="FF0000"/>
                </a:solidFill>
                <a:sym typeface="Wingdings" panose="05000000000000000000" pitchFamily="2" charset="2"/>
              </a:rPr>
              <a:t></a:t>
            </a:r>
            <a:endParaRPr lang="en-GB" sz="3200" dirty="0">
              <a:solidFill>
                <a:srgbClr val="FF0000"/>
              </a:solidFill>
            </a:endParaRPr>
          </a:p>
        </p:txBody>
      </p:sp>
      <p:sp>
        <p:nvSpPr>
          <p:cNvPr id="13" name="TextBox 12">
            <a:extLst>
              <a:ext uri="{FF2B5EF4-FFF2-40B4-BE49-F238E27FC236}">
                <a16:creationId xmlns:a16="http://schemas.microsoft.com/office/drawing/2014/main" xmlns="" id="{16937070-3E0E-4F29-9570-624FF9EBB235}"/>
              </a:ext>
            </a:extLst>
          </p:cNvPr>
          <p:cNvSpPr txBox="1"/>
          <p:nvPr/>
        </p:nvSpPr>
        <p:spPr>
          <a:xfrm>
            <a:off x="8461035" y="6010184"/>
            <a:ext cx="367408" cy="276999"/>
          </a:xfrm>
          <a:prstGeom prst="rect">
            <a:avLst/>
          </a:prstGeom>
          <a:noFill/>
        </p:spPr>
        <p:txBody>
          <a:bodyPr wrap="non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1112059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3" name="Group 12">
            <a:extLst>
              <a:ext uri="{FF2B5EF4-FFF2-40B4-BE49-F238E27FC236}">
                <a16:creationId xmlns:a16="http://schemas.microsoft.com/office/drawing/2014/main" xmlns="" id="{81167368-A484-4A38-A7EC-8FB0AC0ECA9C}"/>
              </a:ext>
            </a:extLst>
          </p:cNvPr>
          <p:cNvGrpSpPr/>
          <p:nvPr/>
        </p:nvGrpSpPr>
        <p:grpSpPr>
          <a:xfrm>
            <a:off x="27814" y="6454317"/>
            <a:ext cx="1231337" cy="403587"/>
            <a:chOff x="27814" y="6454317"/>
            <a:chExt cx="1231337" cy="403587"/>
          </a:xfrm>
        </p:grpSpPr>
        <p:pic>
          <p:nvPicPr>
            <p:cNvPr id="14" name="Picture 13" descr="A close up of a sign&#10;&#10;Description generated with high confidence">
              <a:extLst>
                <a:ext uri="{FF2B5EF4-FFF2-40B4-BE49-F238E27FC236}">
                  <a16:creationId xmlns:a16="http://schemas.microsoft.com/office/drawing/2014/main" xmlns="" id="{E51879BE-5959-45C9-8BE8-E1397DEC6B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5" name="TextBox 8">
              <a:extLst>
                <a:ext uri="{FF2B5EF4-FFF2-40B4-BE49-F238E27FC236}">
                  <a16:creationId xmlns:a16="http://schemas.microsoft.com/office/drawing/2014/main" xmlns="" id="{2829968F-99AC-45C3-AB51-6057FFC744E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16" name="Picture 15">
            <a:extLst>
              <a:ext uri="{FF2B5EF4-FFF2-40B4-BE49-F238E27FC236}">
                <a16:creationId xmlns:a16="http://schemas.microsoft.com/office/drawing/2014/main" xmlns="" id="{7469570A-8470-4AA8-AC09-EFB24BC80AFD}"/>
              </a:ext>
            </a:extLst>
          </p:cNvPr>
          <p:cNvPicPr>
            <a:picLocks noChangeAspect="1"/>
          </p:cNvPicPr>
          <p:nvPr/>
        </p:nvPicPr>
        <p:blipFill>
          <a:blip r:embed="rId4"/>
          <a:stretch>
            <a:fillRect/>
          </a:stretch>
        </p:blipFill>
        <p:spPr>
          <a:xfrm>
            <a:off x="115438" y="137318"/>
            <a:ext cx="8913124" cy="6322100"/>
          </a:xfrm>
          <a:prstGeom prst="rect">
            <a:avLst/>
          </a:prstGeom>
        </p:spPr>
      </p:pic>
      <p:sp>
        <p:nvSpPr>
          <p:cNvPr id="17" name="Rectangle 16">
            <a:extLst>
              <a:ext uri="{FF2B5EF4-FFF2-40B4-BE49-F238E27FC236}">
                <a16:creationId xmlns:a16="http://schemas.microsoft.com/office/drawing/2014/main" xmlns="" id="{62D2A036-B769-4284-82F1-228557264F3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prstClr val="black"/>
              </a:solidFill>
              <a:latin typeface="Century Gothic" panose="020B0502020202020204" pitchFamily="34" charset="0"/>
            </a:endParaRPr>
          </a:p>
          <a:p>
            <a:pPr algn="ctr"/>
            <a:r>
              <a:rPr lang="en-GB" sz="2000" b="1" dirty="0">
                <a:solidFill>
                  <a:srgbClr val="3B3838"/>
                </a:solidFill>
                <a:latin typeface="Century Gothic" panose="020B0502020202020204" pitchFamily="34" charset="0"/>
              </a:rPr>
              <a:t>Maisie is measuring water. She says,</a:t>
            </a: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r>
              <a:rPr lang="en-GB" sz="2000" b="1" dirty="0">
                <a:solidFill>
                  <a:srgbClr val="3B3838"/>
                </a:solidFill>
                <a:latin typeface="Century Gothic" panose="020B0502020202020204" pitchFamily="34" charset="0"/>
              </a:rPr>
              <a:t>Explain her mistake.</a:t>
            </a:r>
          </a:p>
          <a:p>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p:txBody>
      </p:sp>
      <p:sp>
        <p:nvSpPr>
          <p:cNvPr id="18" name="Speech Bubble: Rectangle with Corners Rounded 17">
            <a:extLst>
              <a:ext uri="{FF2B5EF4-FFF2-40B4-BE49-F238E27FC236}">
                <a16:creationId xmlns:a16="http://schemas.microsoft.com/office/drawing/2014/main" xmlns="" id="{891AC854-30EA-4CEE-BE98-7BA6509B4D36}"/>
              </a:ext>
            </a:extLst>
          </p:cNvPr>
          <p:cNvSpPr/>
          <p:nvPr/>
        </p:nvSpPr>
        <p:spPr>
          <a:xfrm>
            <a:off x="1729712" y="1446959"/>
            <a:ext cx="2011988" cy="1706957"/>
          </a:xfrm>
          <a:prstGeom prst="wedgeRoundRectCallout">
            <a:avLst>
              <a:gd name="adj1" fmla="val -69084"/>
              <a:gd name="adj2" fmla="val -17510"/>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One is nearly 1L and 600ml and the other is 2L so there is 3L and 600ml in total.</a:t>
            </a:r>
          </a:p>
        </p:txBody>
      </p:sp>
      <p:graphicFrame>
        <p:nvGraphicFramePr>
          <p:cNvPr id="20" name="Table 19">
            <a:extLst>
              <a:ext uri="{FF2B5EF4-FFF2-40B4-BE49-F238E27FC236}">
                <a16:creationId xmlns:a16="http://schemas.microsoft.com/office/drawing/2014/main" xmlns="" id="{714FAD56-D51F-4DC2-81D6-CED7F0ED3708}"/>
              </a:ext>
            </a:extLst>
          </p:cNvPr>
          <p:cNvGraphicFramePr>
            <a:graphicFrameLocks noGrp="1"/>
          </p:cNvGraphicFramePr>
          <p:nvPr>
            <p:extLst>
              <p:ext uri="{D42A27DB-BD31-4B8C-83A1-F6EECF244321}">
                <p14:modId xmlns:p14="http://schemas.microsoft.com/office/powerpoint/2010/main" val="3099768387"/>
              </p:ext>
            </p:extLst>
          </p:nvPr>
        </p:nvGraphicFramePr>
        <p:xfrm>
          <a:off x="6305867" y="1509059"/>
          <a:ext cx="2011988" cy="3751235"/>
        </p:xfrm>
        <a:graphic>
          <a:graphicData uri="http://schemas.openxmlformats.org/drawingml/2006/table">
            <a:tbl>
              <a:tblPr firstRow="1" bandRow="1">
                <a:tableStyleId>{2D5ABB26-0587-4C30-8999-92F81FD0307C}</a:tableStyleId>
              </a:tblPr>
              <a:tblGrid>
                <a:gridCol w="1086150">
                  <a:extLst>
                    <a:ext uri="{9D8B030D-6E8A-4147-A177-3AD203B41FA5}">
                      <a16:colId xmlns:a16="http://schemas.microsoft.com/office/drawing/2014/main" xmlns="" val="3348667451"/>
                    </a:ext>
                  </a:extLst>
                </a:gridCol>
                <a:gridCol w="462919">
                  <a:extLst>
                    <a:ext uri="{9D8B030D-6E8A-4147-A177-3AD203B41FA5}">
                      <a16:colId xmlns:a16="http://schemas.microsoft.com/office/drawing/2014/main" xmlns="" val="31861885"/>
                    </a:ext>
                  </a:extLst>
                </a:gridCol>
                <a:gridCol w="462919">
                  <a:extLst>
                    <a:ext uri="{9D8B030D-6E8A-4147-A177-3AD203B41FA5}">
                      <a16:colId xmlns:a16="http://schemas.microsoft.com/office/drawing/2014/main" xmlns="" val="135476471"/>
                    </a:ext>
                  </a:extLst>
                </a:gridCol>
              </a:tblGrid>
              <a:tr h="59860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2759591349"/>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3923829160"/>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385556460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313327135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2639795684"/>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1240208046"/>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258085635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1168933746"/>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410264015"/>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2051395870"/>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762512838"/>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600332706"/>
                  </a:ext>
                </a:extLst>
              </a:tr>
              <a:tr h="159627">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951974402"/>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3360619465"/>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880828214"/>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72387389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2059844985"/>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2775608451"/>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992372799"/>
                  </a:ext>
                </a:extLst>
              </a:tr>
              <a:tr h="119720">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00B0F0"/>
                    </a:solidFill>
                  </a:tcPr>
                </a:tc>
                <a:extLst>
                  <a:ext uri="{0D108BD9-81ED-4DB2-BD59-A6C34878D82A}">
                    <a16:rowId xmlns:a16="http://schemas.microsoft.com/office/drawing/2014/main" xmlns="" val="3908492826"/>
                  </a:ext>
                </a:extLst>
              </a:tr>
            </a:tbl>
          </a:graphicData>
        </a:graphic>
      </p:graphicFrame>
      <p:graphicFrame>
        <p:nvGraphicFramePr>
          <p:cNvPr id="21" name="Table 20">
            <a:extLst>
              <a:ext uri="{FF2B5EF4-FFF2-40B4-BE49-F238E27FC236}">
                <a16:creationId xmlns:a16="http://schemas.microsoft.com/office/drawing/2014/main" xmlns="" id="{B6ACA8B0-5986-4463-9F16-BE5AC4081BB3}"/>
              </a:ext>
            </a:extLst>
          </p:cNvPr>
          <p:cNvGraphicFramePr>
            <a:graphicFrameLocks noGrp="1"/>
          </p:cNvGraphicFramePr>
          <p:nvPr>
            <p:extLst>
              <p:ext uri="{D42A27DB-BD31-4B8C-83A1-F6EECF244321}">
                <p14:modId xmlns:p14="http://schemas.microsoft.com/office/powerpoint/2010/main" val="2579252972"/>
              </p:ext>
            </p:extLst>
          </p:nvPr>
        </p:nvGraphicFramePr>
        <p:xfrm>
          <a:off x="6318044" y="1350804"/>
          <a:ext cx="1004059" cy="3751225"/>
        </p:xfrm>
        <a:graphic>
          <a:graphicData uri="http://schemas.openxmlformats.org/drawingml/2006/table">
            <a:tbl>
              <a:tblPr firstRow="1" bandRow="1">
                <a:tableStyleId>{2D5ABB26-0587-4C30-8999-92F81FD0307C}</a:tableStyleId>
              </a:tblPr>
              <a:tblGrid>
                <a:gridCol w="1004059">
                  <a:extLst>
                    <a:ext uri="{9D8B030D-6E8A-4147-A177-3AD203B41FA5}">
                      <a16:colId xmlns:a16="http://schemas.microsoft.com/office/drawing/2014/main" xmlns="" val="135476471"/>
                    </a:ext>
                  </a:extLst>
                </a:gridCol>
              </a:tblGrid>
              <a:tr h="558695">
                <a:tc>
                  <a:txBody>
                    <a:bodyPr/>
                    <a:lstStyle/>
                    <a:p>
                      <a:pPr algn="r"/>
                      <a:r>
                        <a:rPr lang="en-GB" sz="19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319253">
                <a:tc>
                  <a:txBody>
                    <a:bodyPr/>
                    <a:lstStyle/>
                    <a:p>
                      <a:pPr algn="r"/>
                      <a:r>
                        <a:rPr lang="en-GB" sz="1900" b="1" dirty="0">
                          <a:latin typeface="Century Gothic" panose="020B0502020202020204" pitchFamily="34" charset="0"/>
                        </a:rPr>
                        <a:t>2L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51974402"/>
                  </a:ext>
                </a:extLst>
              </a:tr>
              <a:tr h="319253">
                <a:tc>
                  <a:txBody>
                    <a:bodyPr/>
                    <a:lstStyle/>
                    <a:p>
                      <a:pPr algn="r"/>
                      <a:r>
                        <a:rPr lang="en-GB" sz="1900" b="1" dirty="0">
                          <a:latin typeface="Century Gothic" panose="020B0502020202020204" pitchFamily="34" charset="0"/>
                        </a:rPr>
                        <a:t>1L 800ml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360619465"/>
                  </a:ext>
                </a:extLst>
              </a:tr>
              <a:tr h="319253">
                <a:tc>
                  <a:txBody>
                    <a:bodyPr/>
                    <a:lstStyle/>
                    <a:p>
                      <a:pPr algn="r"/>
                      <a:r>
                        <a:rPr lang="en-GB" sz="1900" b="1" dirty="0">
                          <a:latin typeface="Century Gothic" panose="020B0502020202020204" pitchFamily="34" charset="0"/>
                        </a:rPr>
                        <a:t>1L 600ml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880828214"/>
                  </a:ext>
                </a:extLst>
              </a:tr>
              <a:tr h="319253">
                <a:tc>
                  <a:txBody>
                    <a:bodyPr/>
                    <a:lstStyle/>
                    <a:p>
                      <a:pPr algn="r"/>
                      <a:r>
                        <a:rPr lang="en-GB" sz="1900" b="1" dirty="0">
                          <a:latin typeface="Century Gothic" panose="020B0502020202020204" pitchFamily="34" charset="0"/>
                        </a:rPr>
                        <a:t>1L 400ml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723873897"/>
                  </a:ext>
                </a:extLst>
              </a:tr>
              <a:tr h="319253">
                <a:tc>
                  <a:txBody>
                    <a:bodyPr/>
                    <a:lstStyle/>
                    <a:p>
                      <a:pPr algn="r"/>
                      <a:r>
                        <a:rPr lang="en-GB" sz="1900" b="1" dirty="0">
                          <a:latin typeface="Century Gothic" panose="020B0502020202020204" pitchFamily="34" charset="0"/>
                        </a:rPr>
                        <a:t>1L 200ml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059844985"/>
                  </a:ext>
                </a:extLst>
              </a:tr>
              <a:tr h="319253">
                <a:tc>
                  <a:txBody>
                    <a:bodyPr/>
                    <a:lstStyle/>
                    <a:p>
                      <a:pPr algn="r"/>
                      <a:r>
                        <a:rPr lang="en-GB" sz="1900" b="1" dirty="0">
                          <a:latin typeface="Century Gothic" panose="020B0502020202020204" pitchFamily="34" charset="0"/>
                        </a:rPr>
                        <a:t>1L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75608451"/>
                  </a:ext>
                </a:extLst>
              </a:tr>
              <a:tr h="319253">
                <a:tc>
                  <a:txBody>
                    <a:bodyPr/>
                    <a:lstStyle/>
                    <a:p>
                      <a:pPr algn="r"/>
                      <a:r>
                        <a:rPr lang="en-GB" sz="1900" b="1" dirty="0">
                          <a:latin typeface="Century Gothic" panose="020B0502020202020204" pitchFamily="34" charset="0"/>
                        </a:rPr>
                        <a:t>800ml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319253">
                <a:tc>
                  <a:txBody>
                    <a:bodyPr/>
                    <a:lstStyle/>
                    <a:p>
                      <a:pPr algn="r"/>
                      <a:r>
                        <a:rPr lang="en-GB" sz="1900" b="1" dirty="0">
                          <a:latin typeface="Century Gothic" panose="020B0502020202020204" pitchFamily="34" charset="0"/>
                        </a:rPr>
                        <a:t>600ml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319253">
                <a:tc>
                  <a:txBody>
                    <a:bodyPr/>
                    <a:lstStyle/>
                    <a:p>
                      <a:pPr algn="r"/>
                      <a:r>
                        <a:rPr lang="en-GB" sz="1900" b="1" dirty="0">
                          <a:latin typeface="Century Gothic" panose="020B0502020202020204" pitchFamily="34" charset="0"/>
                        </a:rPr>
                        <a:t>400ml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319253">
                <a:tc>
                  <a:txBody>
                    <a:bodyPr/>
                    <a:lstStyle/>
                    <a:p>
                      <a:pPr algn="r"/>
                      <a:r>
                        <a:rPr lang="en-GB" sz="1900" b="1" dirty="0">
                          <a:latin typeface="Century Gothic" panose="020B0502020202020204" pitchFamily="34" charset="0"/>
                        </a:rPr>
                        <a:t>200ml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graphicFrame>
        <p:nvGraphicFramePr>
          <p:cNvPr id="28" name="Table 27">
            <a:extLst>
              <a:ext uri="{FF2B5EF4-FFF2-40B4-BE49-F238E27FC236}">
                <a16:creationId xmlns:a16="http://schemas.microsoft.com/office/drawing/2014/main" xmlns="" id="{642CC42E-ED2E-49F0-9CE7-E6A0EEFFE719}"/>
              </a:ext>
            </a:extLst>
          </p:cNvPr>
          <p:cNvGraphicFramePr>
            <a:graphicFrameLocks noGrp="1"/>
          </p:cNvGraphicFramePr>
          <p:nvPr>
            <p:extLst>
              <p:ext uri="{D42A27DB-BD31-4B8C-83A1-F6EECF244321}">
                <p14:modId xmlns:p14="http://schemas.microsoft.com/office/powerpoint/2010/main" val="105618124"/>
              </p:ext>
            </p:extLst>
          </p:nvPr>
        </p:nvGraphicFramePr>
        <p:xfrm>
          <a:off x="3867175" y="1509059"/>
          <a:ext cx="2011988" cy="3751235"/>
        </p:xfrm>
        <a:graphic>
          <a:graphicData uri="http://schemas.openxmlformats.org/drawingml/2006/table">
            <a:tbl>
              <a:tblPr firstRow="1" bandRow="1">
                <a:tableStyleId>{2D5ABB26-0587-4C30-8999-92F81FD0307C}</a:tableStyleId>
              </a:tblPr>
              <a:tblGrid>
                <a:gridCol w="1086150">
                  <a:extLst>
                    <a:ext uri="{9D8B030D-6E8A-4147-A177-3AD203B41FA5}">
                      <a16:colId xmlns:a16="http://schemas.microsoft.com/office/drawing/2014/main" xmlns="" val="3348667451"/>
                    </a:ext>
                  </a:extLst>
                </a:gridCol>
                <a:gridCol w="462919">
                  <a:extLst>
                    <a:ext uri="{9D8B030D-6E8A-4147-A177-3AD203B41FA5}">
                      <a16:colId xmlns:a16="http://schemas.microsoft.com/office/drawing/2014/main" xmlns="" val="31861885"/>
                    </a:ext>
                  </a:extLst>
                </a:gridCol>
                <a:gridCol w="462919">
                  <a:extLst>
                    <a:ext uri="{9D8B030D-6E8A-4147-A177-3AD203B41FA5}">
                      <a16:colId xmlns:a16="http://schemas.microsoft.com/office/drawing/2014/main" xmlns="" val="135476471"/>
                    </a:ext>
                  </a:extLst>
                </a:gridCol>
              </a:tblGrid>
              <a:tr h="59860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59591349"/>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23829160"/>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5556460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3327135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39795684"/>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1240208046"/>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258085635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1168933746"/>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410264015"/>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2051395870"/>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762512838"/>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600332706"/>
                  </a:ext>
                </a:extLst>
              </a:tr>
              <a:tr h="159627">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951974402"/>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3360619465"/>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880828214"/>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72387389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2059844985"/>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2775608451"/>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992372799"/>
                  </a:ext>
                </a:extLst>
              </a:tr>
              <a:tr h="119720">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00B0F0"/>
                    </a:solidFill>
                  </a:tcPr>
                </a:tc>
                <a:extLst>
                  <a:ext uri="{0D108BD9-81ED-4DB2-BD59-A6C34878D82A}">
                    <a16:rowId xmlns:a16="http://schemas.microsoft.com/office/drawing/2014/main" xmlns="" val="3908492826"/>
                  </a:ext>
                </a:extLst>
              </a:tr>
            </a:tbl>
          </a:graphicData>
        </a:graphic>
      </p:graphicFrame>
      <p:graphicFrame>
        <p:nvGraphicFramePr>
          <p:cNvPr id="29" name="Table 28">
            <a:extLst>
              <a:ext uri="{FF2B5EF4-FFF2-40B4-BE49-F238E27FC236}">
                <a16:creationId xmlns:a16="http://schemas.microsoft.com/office/drawing/2014/main" xmlns="" id="{16B10650-620B-410E-874C-72ADB16E7434}"/>
              </a:ext>
            </a:extLst>
          </p:cNvPr>
          <p:cNvGraphicFramePr>
            <a:graphicFrameLocks noGrp="1"/>
          </p:cNvGraphicFramePr>
          <p:nvPr>
            <p:extLst>
              <p:ext uri="{D42A27DB-BD31-4B8C-83A1-F6EECF244321}">
                <p14:modId xmlns:p14="http://schemas.microsoft.com/office/powerpoint/2010/main" val="3641349593"/>
              </p:ext>
            </p:extLst>
          </p:nvPr>
        </p:nvGraphicFramePr>
        <p:xfrm>
          <a:off x="3879352" y="1350804"/>
          <a:ext cx="1004059" cy="3751225"/>
        </p:xfrm>
        <a:graphic>
          <a:graphicData uri="http://schemas.openxmlformats.org/drawingml/2006/table">
            <a:tbl>
              <a:tblPr firstRow="1" bandRow="1">
                <a:tableStyleId>{2D5ABB26-0587-4C30-8999-92F81FD0307C}</a:tableStyleId>
              </a:tblPr>
              <a:tblGrid>
                <a:gridCol w="1004059">
                  <a:extLst>
                    <a:ext uri="{9D8B030D-6E8A-4147-A177-3AD203B41FA5}">
                      <a16:colId xmlns:a16="http://schemas.microsoft.com/office/drawing/2014/main" xmlns="" val="135476471"/>
                    </a:ext>
                  </a:extLst>
                </a:gridCol>
              </a:tblGrid>
              <a:tr h="558695">
                <a:tc>
                  <a:txBody>
                    <a:bodyPr/>
                    <a:lstStyle/>
                    <a:p>
                      <a:pPr algn="r"/>
                      <a:r>
                        <a:rPr lang="en-GB" sz="19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319253">
                <a:tc>
                  <a:txBody>
                    <a:bodyPr/>
                    <a:lstStyle/>
                    <a:p>
                      <a:pPr algn="r"/>
                      <a:r>
                        <a:rPr lang="en-GB" sz="1900" b="1" dirty="0">
                          <a:latin typeface="Century Gothic" panose="020B0502020202020204" pitchFamily="34" charset="0"/>
                        </a:rPr>
                        <a:t>2L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51974402"/>
                  </a:ext>
                </a:extLst>
              </a:tr>
              <a:tr h="319253">
                <a:tc>
                  <a:txBody>
                    <a:bodyPr/>
                    <a:lstStyle/>
                    <a:p>
                      <a:pPr algn="r"/>
                      <a:r>
                        <a:rPr lang="en-GB" sz="1900" b="1" dirty="0">
                          <a:latin typeface="Century Gothic" panose="020B0502020202020204" pitchFamily="34" charset="0"/>
                        </a:rPr>
                        <a:t>1L 800ml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360619465"/>
                  </a:ext>
                </a:extLst>
              </a:tr>
              <a:tr h="319253">
                <a:tc>
                  <a:txBody>
                    <a:bodyPr/>
                    <a:lstStyle/>
                    <a:p>
                      <a:pPr algn="r"/>
                      <a:r>
                        <a:rPr lang="en-GB" sz="1900" b="1" dirty="0">
                          <a:latin typeface="Century Gothic" panose="020B0502020202020204" pitchFamily="34" charset="0"/>
                        </a:rPr>
                        <a:t>1L 600ml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880828214"/>
                  </a:ext>
                </a:extLst>
              </a:tr>
              <a:tr h="319253">
                <a:tc>
                  <a:txBody>
                    <a:bodyPr/>
                    <a:lstStyle/>
                    <a:p>
                      <a:pPr algn="r"/>
                      <a:r>
                        <a:rPr lang="en-GB" sz="1900" b="1" dirty="0">
                          <a:latin typeface="Century Gothic" panose="020B0502020202020204" pitchFamily="34" charset="0"/>
                        </a:rPr>
                        <a:t>1L 400ml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723873897"/>
                  </a:ext>
                </a:extLst>
              </a:tr>
              <a:tr h="319253">
                <a:tc>
                  <a:txBody>
                    <a:bodyPr/>
                    <a:lstStyle/>
                    <a:p>
                      <a:pPr algn="r"/>
                      <a:r>
                        <a:rPr lang="en-GB" sz="1900" b="1" dirty="0">
                          <a:latin typeface="Century Gothic" panose="020B0502020202020204" pitchFamily="34" charset="0"/>
                        </a:rPr>
                        <a:t>1L 200ml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059844985"/>
                  </a:ext>
                </a:extLst>
              </a:tr>
              <a:tr h="319253">
                <a:tc>
                  <a:txBody>
                    <a:bodyPr/>
                    <a:lstStyle/>
                    <a:p>
                      <a:pPr algn="r"/>
                      <a:r>
                        <a:rPr lang="en-GB" sz="1900" b="1" dirty="0">
                          <a:latin typeface="Century Gothic" panose="020B0502020202020204" pitchFamily="34" charset="0"/>
                        </a:rPr>
                        <a:t>1L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75608451"/>
                  </a:ext>
                </a:extLst>
              </a:tr>
              <a:tr h="319253">
                <a:tc>
                  <a:txBody>
                    <a:bodyPr/>
                    <a:lstStyle/>
                    <a:p>
                      <a:pPr algn="r"/>
                      <a:r>
                        <a:rPr lang="en-GB" sz="1900" b="1" dirty="0">
                          <a:latin typeface="Century Gothic" panose="020B0502020202020204" pitchFamily="34" charset="0"/>
                        </a:rPr>
                        <a:t>800ml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319253">
                <a:tc>
                  <a:txBody>
                    <a:bodyPr/>
                    <a:lstStyle/>
                    <a:p>
                      <a:pPr algn="r"/>
                      <a:r>
                        <a:rPr lang="en-GB" sz="1900" b="1" dirty="0">
                          <a:latin typeface="Century Gothic" panose="020B0502020202020204" pitchFamily="34" charset="0"/>
                        </a:rPr>
                        <a:t>600ml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319253">
                <a:tc>
                  <a:txBody>
                    <a:bodyPr/>
                    <a:lstStyle/>
                    <a:p>
                      <a:pPr algn="r"/>
                      <a:r>
                        <a:rPr lang="en-GB" sz="1900" b="1" dirty="0">
                          <a:latin typeface="Century Gothic" panose="020B0502020202020204" pitchFamily="34" charset="0"/>
                        </a:rPr>
                        <a:t>400ml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319253">
                <a:tc>
                  <a:txBody>
                    <a:bodyPr/>
                    <a:lstStyle/>
                    <a:p>
                      <a:pPr algn="r"/>
                      <a:r>
                        <a:rPr lang="en-GB" sz="1900" b="1" dirty="0">
                          <a:latin typeface="Century Gothic" panose="020B0502020202020204" pitchFamily="34" charset="0"/>
                        </a:rPr>
                        <a:t>200ml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sp>
        <p:nvSpPr>
          <p:cNvPr id="19" name="TextBox 18">
            <a:extLst>
              <a:ext uri="{FF2B5EF4-FFF2-40B4-BE49-F238E27FC236}">
                <a16:creationId xmlns:a16="http://schemas.microsoft.com/office/drawing/2014/main" xmlns="" id="{A4A0EEA3-30AF-44D8-A80F-0A53BAC018F3}"/>
              </a:ext>
            </a:extLst>
          </p:cNvPr>
          <p:cNvSpPr txBox="1"/>
          <p:nvPr/>
        </p:nvSpPr>
        <p:spPr>
          <a:xfrm>
            <a:off x="8461035" y="6010184"/>
            <a:ext cx="367408" cy="276999"/>
          </a:xfrm>
          <a:prstGeom prst="rect">
            <a:avLst/>
          </a:prstGeom>
          <a:noFill/>
        </p:spPr>
        <p:txBody>
          <a:bodyPr wrap="non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3235312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3" name="Group 12">
            <a:extLst>
              <a:ext uri="{FF2B5EF4-FFF2-40B4-BE49-F238E27FC236}">
                <a16:creationId xmlns:a16="http://schemas.microsoft.com/office/drawing/2014/main" xmlns="" id="{81167368-A484-4A38-A7EC-8FB0AC0ECA9C}"/>
              </a:ext>
            </a:extLst>
          </p:cNvPr>
          <p:cNvGrpSpPr/>
          <p:nvPr/>
        </p:nvGrpSpPr>
        <p:grpSpPr>
          <a:xfrm>
            <a:off x="27814" y="6454317"/>
            <a:ext cx="1231337" cy="403587"/>
            <a:chOff x="27814" y="6454317"/>
            <a:chExt cx="1231337" cy="403587"/>
          </a:xfrm>
        </p:grpSpPr>
        <p:pic>
          <p:nvPicPr>
            <p:cNvPr id="14" name="Picture 13" descr="A close up of a sign&#10;&#10;Description generated with high confidence">
              <a:extLst>
                <a:ext uri="{FF2B5EF4-FFF2-40B4-BE49-F238E27FC236}">
                  <a16:creationId xmlns:a16="http://schemas.microsoft.com/office/drawing/2014/main" xmlns="" id="{E51879BE-5959-45C9-8BE8-E1397DEC6B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5" name="TextBox 8">
              <a:extLst>
                <a:ext uri="{FF2B5EF4-FFF2-40B4-BE49-F238E27FC236}">
                  <a16:creationId xmlns:a16="http://schemas.microsoft.com/office/drawing/2014/main" xmlns="" id="{2829968F-99AC-45C3-AB51-6057FFC744E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16" name="Picture 15">
            <a:extLst>
              <a:ext uri="{FF2B5EF4-FFF2-40B4-BE49-F238E27FC236}">
                <a16:creationId xmlns:a16="http://schemas.microsoft.com/office/drawing/2014/main" xmlns="" id="{7469570A-8470-4AA8-AC09-EFB24BC80AFD}"/>
              </a:ext>
            </a:extLst>
          </p:cNvPr>
          <p:cNvPicPr>
            <a:picLocks noChangeAspect="1"/>
          </p:cNvPicPr>
          <p:nvPr/>
        </p:nvPicPr>
        <p:blipFill>
          <a:blip r:embed="rId4"/>
          <a:stretch>
            <a:fillRect/>
          </a:stretch>
        </p:blipFill>
        <p:spPr>
          <a:xfrm>
            <a:off x="115438" y="137318"/>
            <a:ext cx="8913124" cy="6322100"/>
          </a:xfrm>
          <a:prstGeom prst="rect">
            <a:avLst/>
          </a:prstGeom>
        </p:spPr>
      </p:pic>
      <p:sp>
        <p:nvSpPr>
          <p:cNvPr id="17" name="Rectangle 16">
            <a:extLst>
              <a:ext uri="{FF2B5EF4-FFF2-40B4-BE49-F238E27FC236}">
                <a16:creationId xmlns:a16="http://schemas.microsoft.com/office/drawing/2014/main" xmlns="" id="{62D2A036-B769-4284-82F1-228557264F3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prstClr val="black"/>
              </a:solidFill>
              <a:latin typeface="Century Gothic" panose="020B0502020202020204" pitchFamily="34" charset="0"/>
            </a:endParaRPr>
          </a:p>
          <a:p>
            <a:pPr algn="ctr"/>
            <a:r>
              <a:rPr lang="en-GB" sz="2000" b="1" dirty="0">
                <a:solidFill>
                  <a:srgbClr val="3B3838"/>
                </a:solidFill>
                <a:latin typeface="Century Gothic" panose="020B0502020202020204" pitchFamily="34" charset="0"/>
              </a:rPr>
              <a:t>Maisie is measuring water. She says,</a:t>
            </a: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r>
              <a:rPr lang="en-GB" sz="2000" b="1" dirty="0">
                <a:solidFill>
                  <a:srgbClr val="3B3838"/>
                </a:solidFill>
                <a:latin typeface="Century Gothic" panose="020B0502020202020204" pitchFamily="34" charset="0"/>
              </a:rPr>
              <a:t>Explain her mistake.</a:t>
            </a:r>
          </a:p>
          <a:p>
            <a:endParaRPr lang="en-GB" sz="2000" b="1" dirty="0">
              <a:solidFill>
                <a:srgbClr val="3B3838"/>
              </a:solidFill>
              <a:latin typeface="Century Gothic" panose="020B0502020202020204" pitchFamily="34" charset="0"/>
            </a:endParaRPr>
          </a:p>
          <a:p>
            <a:r>
              <a:rPr lang="en-GB" sz="2000" b="1" dirty="0">
                <a:solidFill>
                  <a:srgbClr val="3B3838"/>
                </a:solidFill>
                <a:latin typeface="Century Gothic" panose="020B0502020202020204" pitchFamily="34" charset="0"/>
              </a:rPr>
              <a:t>Maisie hasn’t read the scale accurately on…</a:t>
            </a:r>
          </a:p>
          <a:p>
            <a:endParaRPr lang="en-GB" sz="2000" b="1" dirty="0">
              <a:solidFill>
                <a:srgbClr val="3B3838"/>
              </a:solidFill>
              <a:latin typeface="Century Gothic" panose="020B0502020202020204" pitchFamily="34" charset="0"/>
            </a:endParaRPr>
          </a:p>
          <a:p>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p:txBody>
      </p:sp>
      <p:sp>
        <p:nvSpPr>
          <p:cNvPr id="18" name="Speech Bubble: Rectangle with Corners Rounded 17">
            <a:extLst>
              <a:ext uri="{FF2B5EF4-FFF2-40B4-BE49-F238E27FC236}">
                <a16:creationId xmlns:a16="http://schemas.microsoft.com/office/drawing/2014/main" xmlns="" id="{891AC854-30EA-4CEE-BE98-7BA6509B4D36}"/>
              </a:ext>
            </a:extLst>
          </p:cNvPr>
          <p:cNvSpPr/>
          <p:nvPr/>
        </p:nvSpPr>
        <p:spPr>
          <a:xfrm>
            <a:off x="1729712" y="1446959"/>
            <a:ext cx="2011988" cy="1706957"/>
          </a:xfrm>
          <a:prstGeom prst="wedgeRoundRectCallout">
            <a:avLst>
              <a:gd name="adj1" fmla="val -69084"/>
              <a:gd name="adj2" fmla="val -17510"/>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One is nearly 1L and 600ml and the other is 2L so there is 3L and 600ml in total.</a:t>
            </a:r>
          </a:p>
        </p:txBody>
      </p:sp>
      <p:graphicFrame>
        <p:nvGraphicFramePr>
          <p:cNvPr id="20" name="Table 19">
            <a:extLst>
              <a:ext uri="{FF2B5EF4-FFF2-40B4-BE49-F238E27FC236}">
                <a16:creationId xmlns:a16="http://schemas.microsoft.com/office/drawing/2014/main" xmlns="" id="{714FAD56-D51F-4DC2-81D6-CED7F0ED3708}"/>
              </a:ext>
            </a:extLst>
          </p:cNvPr>
          <p:cNvGraphicFramePr>
            <a:graphicFrameLocks noGrp="1"/>
          </p:cNvGraphicFramePr>
          <p:nvPr/>
        </p:nvGraphicFramePr>
        <p:xfrm>
          <a:off x="6305867" y="1509059"/>
          <a:ext cx="2011988" cy="3751235"/>
        </p:xfrm>
        <a:graphic>
          <a:graphicData uri="http://schemas.openxmlformats.org/drawingml/2006/table">
            <a:tbl>
              <a:tblPr firstRow="1" bandRow="1">
                <a:tableStyleId>{2D5ABB26-0587-4C30-8999-92F81FD0307C}</a:tableStyleId>
              </a:tblPr>
              <a:tblGrid>
                <a:gridCol w="1086150">
                  <a:extLst>
                    <a:ext uri="{9D8B030D-6E8A-4147-A177-3AD203B41FA5}">
                      <a16:colId xmlns:a16="http://schemas.microsoft.com/office/drawing/2014/main" xmlns="" val="3348667451"/>
                    </a:ext>
                  </a:extLst>
                </a:gridCol>
                <a:gridCol w="462919">
                  <a:extLst>
                    <a:ext uri="{9D8B030D-6E8A-4147-A177-3AD203B41FA5}">
                      <a16:colId xmlns:a16="http://schemas.microsoft.com/office/drawing/2014/main" xmlns="" val="31861885"/>
                    </a:ext>
                  </a:extLst>
                </a:gridCol>
                <a:gridCol w="462919">
                  <a:extLst>
                    <a:ext uri="{9D8B030D-6E8A-4147-A177-3AD203B41FA5}">
                      <a16:colId xmlns:a16="http://schemas.microsoft.com/office/drawing/2014/main" xmlns="" val="135476471"/>
                    </a:ext>
                  </a:extLst>
                </a:gridCol>
              </a:tblGrid>
              <a:tr h="59860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2759591349"/>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3923829160"/>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385556460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313327135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2639795684"/>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1240208046"/>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258085635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1168933746"/>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410264015"/>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2051395870"/>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762512838"/>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600332706"/>
                  </a:ext>
                </a:extLst>
              </a:tr>
              <a:tr h="159627">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951974402"/>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3360619465"/>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880828214"/>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72387389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2059844985"/>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2775608451"/>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992372799"/>
                  </a:ext>
                </a:extLst>
              </a:tr>
              <a:tr h="119720">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00B0F0"/>
                    </a:solidFill>
                  </a:tcPr>
                </a:tc>
                <a:extLst>
                  <a:ext uri="{0D108BD9-81ED-4DB2-BD59-A6C34878D82A}">
                    <a16:rowId xmlns:a16="http://schemas.microsoft.com/office/drawing/2014/main" xmlns="" val="3908492826"/>
                  </a:ext>
                </a:extLst>
              </a:tr>
            </a:tbl>
          </a:graphicData>
        </a:graphic>
      </p:graphicFrame>
      <p:graphicFrame>
        <p:nvGraphicFramePr>
          <p:cNvPr id="21" name="Table 20">
            <a:extLst>
              <a:ext uri="{FF2B5EF4-FFF2-40B4-BE49-F238E27FC236}">
                <a16:creationId xmlns:a16="http://schemas.microsoft.com/office/drawing/2014/main" xmlns="" id="{B6ACA8B0-5986-4463-9F16-BE5AC4081BB3}"/>
              </a:ext>
            </a:extLst>
          </p:cNvPr>
          <p:cNvGraphicFramePr>
            <a:graphicFrameLocks noGrp="1"/>
          </p:cNvGraphicFramePr>
          <p:nvPr/>
        </p:nvGraphicFramePr>
        <p:xfrm>
          <a:off x="6318044" y="1350804"/>
          <a:ext cx="1004059" cy="3751225"/>
        </p:xfrm>
        <a:graphic>
          <a:graphicData uri="http://schemas.openxmlformats.org/drawingml/2006/table">
            <a:tbl>
              <a:tblPr firstRow="1" bandRow="1">
                <a:tableStyleId>{2D5ABB26-0587-4C30-8999-92F81FD0307C}</a:tableStyleId>
              </a:tblPr>
              <a:tblGrid>
                <a:gridCol w="1004059">
                  <a:extLst>
                    <a:ext uri="{9D8B030D-6E8A-4147-A177-3AD203B41FA5}">
                      <a16:colId xmlns:a16="http://schemas.microsoft.com/office/drawing/2014/main" xmlns="" val="135476471"/>
                    </a:ext>
                  </a:extLst>
                </a:gridCol>
              </a:tblGrid>
              <a:tr h="558695">
                <a:tc>
                  <a:txBody>
                    <a:bodyPr/>
                    <a:lstStyle/>
                    <a:p>
                      <a:pPr algn="r"/>
                      <a:r>
                        <a:rPr lang="en-GB" sz="19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319253">
                <a:tc>
                  <a:txBody>
                    <a:bodyPr/>
                    <a:lstStyle/>
                    <a:p>
                      <a:pPr algn="r"/>
                      <a:r>
                        <a:rPr lang="en-GB" sz="1900" b="1" dirty="0">
                          <a:latin typeface="Century Gothic" panose="020B0502020202020204" pitchFamily="34" charset="0"/>
                        </a:rPr>
                        <a:t>2L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51974402"/>
                  </a:ext>
                </a:extLst>
              </a:tr>
              <a:tr h="319253">
                <a:tc>
                  <a:txBody>
                    <a:bodyPr/>
                    <a:lstStyle/>
                    <a:p>
                      <a:pPr algn="r"/>
                      <a:r>
                        <a:rPr lang="en-GB" sz="1900" b="1" dirty="0">
                          <a:latin typeface="Century Gothic" panose="020B0502020202020204" pitchFamily="34" charset="0"/>
                        </a:rPr>
                        <a:t>1L 800ml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360619465"/>
                  </a:ext>
                </a:extLst>
              </a:tr>
              <a:tr h="319253">
                <a:tc>
                  <a:txBody>
                    <a:bodyPr/>
                    <a:lstStyle/>
                    <a:p>
                      <a:pPr algn="r"/>
                      <a:r>
                        <a:rPr lang="en-GB" sz="1900" b="1" dirty="0">
                          <a:latin typeface="Century Gothic" panose="020B0502020202020204" pitchFamily="34" charset="0"/>
                        </a:rPr>
                        <a:t>1L 600ml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880828214"/>
                  </a:ext>
                </a:extLst>
              </a:tr>
              <a:tr h="319253">
                <a:tc>
                  <a:txBody>
                    <a:bodyPr/>
                    <a:lstStyle/>
                    <a:p>
                      <a:pPr algn="r"/>
                      <a:r>
                        <a:rPr lang="en-GB" sz="1900" b="1" dirty="0">
                          <a:latin typeface="Century Gothic" panose="020B0502020202020204" pitchFamily="34" charset="0"/>
                        </a:rPr>
                        <a:t>1L 400ml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723873897"/>
                  </a:ext>
                </a:extLst>
              </a:tr>
              <a:tr h="319253">
                <a:tc>
                  <a:txBody>
                    <a:bodyPr/>
                    <a:lstStyle/>
                    <a:p>
                      <a:pPr algn="r"/>
                      <a:r>
                        <a:rPr lang="en-GB" sz="1900" b="1" dirty="0">
                          <a:latin typeface="Century Gothic" panose="020B0502020202020204" pitchFamily="34" charset="0"/>
                        </a:rPr>
                        <a:t>1L 200ml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059844985"/>
                  </a:ext>
                </a:extLst>
              </a:tr>
              <a:tr h="319253">
                <a:tc>
                  <a:txBody>
                    <a:bodyPr/>
                    <a:lstStyle/>
                    <a:p>
                      <a:pPr algn="r"/>
                      <a:r>
                        <a:rPr lang="en-GB" sz="1900" b="1" dirty="0">
                          <a:latin typeface="Century Gothic" panose="020B0502020202020204" pitchFamily="34" charset="0"/>
                        </a:rPr>
                        <a:t>1L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75608451"/>
                  </a:ext>
                </a:extLst>
              </a:tr>
              <a:tr h="319253">
                <a:tc>
                  <a:txBody>
                    <a:bodyPr/>
                    <a:lstStyle/>
                    <a:p>
                      <a:pPr algn="r"/>
                      <a:r>
                        <a:rPr lang="en-GB" sz="1900" b="1" dirty="0">
                          <a:latin typeface="Century Gothic" panose="020B0502020202020204" pitchFamily="34" charset="0"/>
                        </a:rPr>
                        <a:t>800ml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319253">
                <a:tc>
                  <a:txBody>
                    <a:bodyPr/>
                    <a:lstStyle/>
                    <a:p>
                      <a:pPr algn="r"/>
                      <a:r>
                        <a:rPr lang="en-GB" sz="1900" b="1" dirty="0">
                          <a:latin typeface="Century Gothic" panose="020B0502020202020204" pitchFamily="34" charset="0"/>
                        </a:rPr>
                        <a:t>600ml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319253">
                <a:tc>
                  <a:txBody>
                    <a:bodyPr/>
                    <a:lstStyle/>
                    <a:p>
                      <a:pPr algn="r"/>
                      <a:r>
                        <a:rPr lang="en-GB" sz="1900" b="1" dirty="0">
                          <a:latin typeface="Century Gothic" panose="020B0502020202020204" pitchFamily="34" charset="0"/>
                        </a:rPr>
                        <a:t>400ml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319253">
                <a:tc>
                  <a:txBody>
                    <a:bodyPr/>
                    <a:lstStyle/>
                    <a:p>
                      <a:pPr algn="r"/>
                      <a:r>
                        <a:rPr lang="en-GB" sz="1900" b="1" dirty="0">
                          <a:latin typeface="Century Gothic" panose="020B0502020202020204" pitchFamily="34" charset="0"/>
                        </a:rPr>
                        <a:t>200ml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graphicFrame>
        <p:nvGraphicFramePr>
          <p:cNvPr id="28" name="Table 27">
            <a:extLst>
              <a:ext uri="{FF2B5EF4-FFF2-40B4-BE49-F238E27FC236}">
                <a16:creationId xmlns:a16="http://schemas.microsoft.com/office/drawing/2014/main" xmlns="" id="{642CC42E-ED2E-49F0-9CE7-E6A0EEFFE719}"/>
              </a:ext>
            </a:extLst>
          </p:cNvPr>
          <p:cNvGraphicFramePr>
            <a:graphicFrameLocks noGrp="1"/>
          </p:cNvGraphicFramePr>
          <p:nvPr/>
        </p:nvGraphicFramePr>
        <p:xfrm>
          <a:off x="3867175" y="1509059"/>
          <a:ext cx="2011988" cy="3751235"/>
        </p:xfrm>
        <a:graphic>
          <a:graphicData uri="http://schemas.openxmlformats.org/drawingml/2006/table">
            <a:tbl>
              <a:tblPr firstRow="1" bandRow="1">
                <a:tableStyleId>{2D5ABB26-0587-4C30-8999-92F81FD0307C}</a:tableStyleId>
              </a:tblPr>
              <a:tblGrid>
                <a:gridCol w="1086150">
                  <a:extLst>
                    <a:ext uri="{9D8B030D-6E8A-4147-A177-3AD203B41FA5}">
                      <a16:colId xmlns:a16="http://schemas.microsoft.com/office/drawing/2014/main" xmlns="" val="3348667451"/>
                    </a:ext>
                  </a:extLst>
                </a:gridCol>
                <a:gridCol w="462919">
                  <a:extLst>
                    <a:ext uri="{9D8B030D-6E8A-4147-A177-3AD203B41FA5}">
                      <a16:colId xmlns:a16="http://schemas.microsoft.com/office/drawing/2014/main" xmlns="" val="31861885"/>
                    </a:ext>
                  </a:extLst>
                </a:gridCol>
                <a:gridCol w="462919">
                  <a:extLst>
                    <a:ext uri="{9D8B030D-6E8A-4147-A177-3AD203B41FA5}">
                      <a16:colId xmlns:a16="http://schemas.microsoft.com/office/drawing/2014/main" xmlns="" val="135476471"/>
                    </a:ext>
                  </a:extLst>
                </a:gridCol>
              </a:tblGrid>
              <a:tr h="59860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59591349"/>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23829160"/>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5556460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3327135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39795684"/>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1240208046"/>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258085635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1168933746"/>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410264015"/>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2051395870"/>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762512838"/>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600332706"/>
                  </a:ext>
                </a:extLst>
              </a:tr>
              <a:tr h="159627">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951974402"/>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3360619465"/>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880828214"/>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72387389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2059844985"/>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2775608451"/>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992372799"/>
                  </a:ext>
                </a:extLst>
              </a:tr>
              <a:tr h="119720">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00B0F0"/>
                    </a:solidFill>
                  </a:tcPr>
                </a:tc>
                <a:extLst>
                  <a:ext uri="{0D108BD9-81ED-4DB2-BD59-A6C34878D82A}">
                    <a16:rowId xmlns:a16="http://schemas.microsoft.com/office/drawing/2014/main" xmlns="" val="3908492826"/>
                  </a:ext>
                </a:extLst>
              </a:tr>
            </a:tbl>
          </a:graphicData>
        </a:graphic>
      </p:graphicFrame>
      <p:graphicFrame>
        <p:nvGraphicFramePr>
          <p:cNvPr id="29" name="Table 28">
            <a:extLst>
              <a:ext uri="{FF2B5EF4-FFF2-40B4-BE49-F238E27FC236}">
                <a16:creationId xmlns:a16="http://schemas.microsoft.com/office/drawing/2014/main" xmlns="" id="{16B10650-620B-410E-874C-72ADB16E7434}"/>
              </a:ext>
            </a:extLst>
          </p:cNvPr>
          <p:cNvGraphicFramePr>
            <a:graphicFrameLocks noGrp="1"/>
          </p:cNvGraphicFramePr>
          <p:nvPr/>
        </p:nvGraphicFramePr>
        <p:xfrm>
          <a:off x="3879352" y="1350804"/>
          <a:ext cx="1004059" cy="3751225"/>
        </p:xfrm>
        <a:graphic>
          <a:graphicData uri="http://schemas.openxmlformats.org/drawingml/2006/table">
            <a:tbl>
              <a:tblPr firstRow="1" bandRow="1">
                <a:tableStyleId>{2D5ABB26-0587-4C30-8999-92F81FD0307C}</a:tableStyleId>
              </a:tblPr>
              <a:tblGrid>
                <a:gridCol w="1004059">
                  <a:extLst>
                    <a:ext uri="{9D8B030D-6E8A-4147-A177-3AD203B41FA5}">
                      <a16:colId xmlns:a16="http://schemas.microsoft.com/office/drawing/2014/main" xmlns="" val="135476471"/>
                    </a:ext>
                  </a:extLst>
                </a:gridCol>
              </a:tblGrid>
              <a:tr h="558695">
                <a:tc>
                  <a:txBody>
                    <a:bodyPr/>
                    <a:lstStyle/>
                    <a:p>
                      <a:pPr algn="r"/>
                      <a:r>
                        <a:rPr lang="en-GB" sz="19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319253">
                <a:tc>
                  <a:txBody>
                    <a:bodyPr/>
                    <a:lstStyle/>
                    <a:p>
                      <a:pPr algn="r"/>
                      <a:r>
                        <a:rPr lang="en-GB" sz="1900" b="1" dirty="0">
                          <a:latin typeface="Century Gothic" panose="020B0502020202020204" pitchFamily="34" charset="0"/>
                        </a:rPr>
                        <a:t>2L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51974402"/>
                  </a:ext>
                </a:extLst>
              </a:tr>
              <a:tr h="319253">
                <a:tc>
                  <a:txBody>
                    <a:bodyPr/>
                    <a:lstStyle/>
                    <a:p>
                      <a:pPr algn="r"/>
                      <a:r>
                        <a:rPr lang="en-GB" sz="1900" b="1" dirty="0">
                          <a:latin typeface="Century Gothic" panose="020B0502020202020204" pitchFamily="34" charset="0"/>
                        </a:rPr>
                        <a:t>1L 800ml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360619465"/>
                  </a:ext>
                </a:extLst>
              </a:tr>
              <a:tr h="319253">
                <a:tc>
                  <a:txBody>
                    <a:bodyPr/>
                    <a:lstStyle/>
                    <a:p>
                      <a:pPr algn="r"/>
                      <a:r>
                        <a:rPr lang="en-GB" sz="1900" b="1" dirty="0">
                          <a:latin typeface="Century Gothic" panose="020B0502020202020204" pitchFamily="34" charset="0"/>
                        </a:rPr>
                        <a:t>1L 600ml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880828214"/>
                  </a:ext>
                </a:extLst>
              </a:tr>
              <a:tr h="319253">
                <a:tc>
                  <a:txBody>
                    <a:bodyPr/>
                    <a:lstStyle/>
                    <a:p>
                      <a:pPr algn="r"/>
                      <a:r>
                        <a:rPr lang="en-GB" sz="1900" b="1" dirty="0">
                          <a:latin typeface="Century Gothic" panose="020B0502020202020204" pitchFamily="34" charset="0"/>
                        </a:rPr>
                        <a:t>1L 400ml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723873897"/>
                  </a:ext>
                </a:extLst>
              </a:tr>
              <a:tr h="319253">
                <a:tc>
                  <a:txBody>
                    <a:bodyPr/>
                    <a:lstStyle/>
                    <a:p>
                      <a:pPr algn="r"/>
                      <a:r>
                        <a:rPr lang="en-GB" sz="1900" b="1" dirty="0">
                          <a:latin typeface="Century Gothic" panose="020B0502020202020204" pitchFamily="34" charset="0"/>
                        </a:rPr>
                        <a:t>1L 200ml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059844985"/>
                  </a:ext>
                </a:extLst>
              </a:tr>
              <a:tr h="319253">
                <a:tc>
                  <a:txBody>
                    <a:bodyPr/>
                    <a:lstStyle/>
                    <a:p>
                      <a:pPr algn="r"/>
                      <a:r>
                        <a:rPr lang="en-GB" sz="1900" b="1" dirty="0">
                          <a:latin typeface="Century Gothic" panose="020B0502020202020204" pitchFamily="34" charset="0"/>
                        </a:rPr>
                        <a:t>1L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75608451"/>
                  </a:ext>
                </a:extLst>
              </a:tr>
              <a:tr h="319253">
                <a:tc>
                  <a:txBody>
                    <a:bodyPr/>
                    <a:lstStyle/>
                    <a:p>
                      <a:pPr algn="r"/>
                      <a:r>
                        <a:rPr lang="en-GB" sz="1900" b="1" dirty="0">
                          <a:latin typeface="Century Gothic" panose="020B0502020202020204" pitchFamily="34" charset="0"/>
                        </a:rPr>
                        <a:t>800ml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319253">
                <a:tc>
                  <a:txBody>
                    <a:bodyPr/>
                    <a:lstStyle/>
                    <a:p>
                      <a:pPr algn="r"/>
                      <a:r>
                        <a:rPr lang="en-GB" sz="1900" b="1" dirty="0">
                          <a:latin typeface="Century Gothic" panose="020B0502020202020204" pitchFamily="34" charset="0"/>
                        </a:rPr>
                        <a:t>600ml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319253">
                <a:tc>
                  <a:txBody>
                    <a:bodyPr/>
                    <a:lstStyle/>
                    <a:p>
                      <a:pPr algn="r"/>
                      <a:r>
                        <a:rPr lang="en-GB" sz="1900" b="1" dirty="0">
                          <a:latin typeface="Century Gothic" panose="020B0502020202020204" pitchFamily="34" charset="0"/>
                        </a:rPr>
                        <a:t>400ml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319253">
                <a:tc>
                  <a:txBody>
                    <a:bodyPr/>
                    <a:lstStyle/>
                    <a:p>
                      <a:pPr algn="r"/>
                      <a:r>
                        <a:rPr lang="en-GB" sz="1900" b="1" dirty="0">
                          <a:latin typeface="Century Gothic" panose="020B0502020202020204" pitchFamily="34" charset="0"/>
                        </a:rPr>
                        <a:t>200ml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sp>
        <p:nvSpPr>
          <p:cNvPr id="19" name="TextBox 18">
            <a:extLst>
              <a:ext uri="{FF2B5EF4-FFF2-40B4-BE49-F238E27FC236}">
                <a16:creationId xmlns:a16="http://schemas.microsoft.com/office/drawing/2014/main" xmlns="" id="{FE302B42-959F-4FBF-92C8-D41737919B4A}"/>
              </a:ext>
            </a:extLst>
          </p:cNvPr>
          <p:cNvSpPr txBox="1"/>
          <p:nvPr/>
        </p:nvSpPr>
        <p:spPr>
          <a:xfrm>
            <a:off x="8461035" y="6010184"/>
            <a:ext cx="367408" cy="276999"/>
          </a:xfrm>
          <a:prstGeom prst="rect">
            <a:avLst/>
          </a:prstGeom>
          <a:noFill/>
        </p:spPr>
        <p:txBody>
          <a:bodyPr wrap="non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800890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3" name="Group 12">
            <a:extLst>
              <a:ext uri="{FF2B5EF4-FFF2-40B4-BE49-F238E27FC236}">
                <a16:creationId xmlns:a16="http://schemas.microsoft.com/office/drawing/2014/main" xmlns="" id="{81167368-A484-4A38-A7EC-8FB0AC0ECA9C}"/>
              </a:ext>
            </a:extLst>
          </p:cNvPr>
          <p:cNvGrpSpPr/>
          <p:nvPr/>
        </p:nvGrpSpPr>
        <p:grpSpPr>
          <a:xfrm>
            <a:off x="27814" y="6454317"/>
            <a:ext cx="1231337" cy="403587"/>
            <a:chOff x="27814" y="6454317"/>
            <a:chExt cx="1231337" cy="403587"/>
          </a:xfrm>
        </p:grpSpPr>
        <p:pic>
          <p:nvPicPr>
            <p:cNvPr id="14" name="Picture 13" descr="A close up of a sign&#10;&#10;Description generated with high confidence">
              <a:extLst>
                <a:ext uri="{FF2B5EF4-FFF2-40B4-BE49-F238E27FC236}">
                  <a16:creationId xmlns:a16="http://schemas.microsoft.com/office/drawing/2014/main" xmlns="" id="{E51879BE-5959-45C9-8BE8-E1397DEC6B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5" name="TextBox 8">
              <a:extLst>
                <a:ext uri="{FF2B5EF4-FFF2-40B4-BE49-F238E27FC236}">
                  <a16:creationId xmlns:a16="http://schemas.microsoft.com/office/drawing/2014/main" xmlns="" id="{2829968F-99AC-45C3-AB51-6057FFC744E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16" name="Picture 15">
            <a:extLst>
              <a:ext uri="{FF2B5EF4-FFF2-40B4-BE49-F238E27FC236}">
                <a16:creationId xmlns:a16="http://schemas.microsoft.com/office/drawing/2014/main" xmlns="" id="{7469570A-8470-4AA8-AC09-EFB24BC80AFD}"/>
              </a:ext>
            </a:extLst>
          </p:cNvPr>
          <p:cNvPicPr>
            <a:picLocks noChangeAspect="1"/>
          </p:cNvPicPr>
          <p:nvPr/>
        </p:nvPicPr>
        <p:blipFill>
          <a:blip r:embed="rId4"/>
          <a:stretch>
            <a:fillRect/>
          </a:stretch>
        </p:blipFill>
        <p:spPr>
          <a:xfrm>
            <a:off x="115438" y="137318"/>
            <a:ext cx="8913124" cy="6322100"/>
          </a:xfrm>
          <a:prstGeom prst="rect">
            <a:avLst/>
          </a:prstGeom>
        </p:spPr>
      </p:pic>
      <p:sp>
        <p:nvSpPr>
          <p:cNvPr id="17" name="Rectangle 16">
            <a:extLst>
              <a:ext uri="{FF2B5EF4-FFF2-40B4-BE49-F238E27FC236}">
                <a16:creationId xmlns:a16="http://schemas.microsoft.com/office/drawing/2014/main" xmlns="" id="{62D2A036-B769-4284-82F1-228557264F3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prstClr val="black"/>
              </a:solidFill>
              <a:latin typeface="Century Gothic" panose="020B0502020202020204" pitchFamily="34" charset="0"/>
            </a:endParaRPr>
          </a:p>
          <a:p>
            <a:pPr algn="ctr"/>
            <a:r>
              <a:rPr lang="en-GB" sz="2000" b="1" dirty="0">
                <a:solidFill>
                  <a:srgbClr val="3B3838"/>
                </a:solidFill>
                <a:latin typeface="Century Gothic" panose="020B0502020202020204" pitchFamily="34" charset="0"/>
              </a:rPr>
              <a:t>Maisie is measuring water. She says,</a:t>
            </a: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r>
              <a:rPr lang="en-GB" sz="2000" b="1" dirty="0">
                <a:solidFill>
                  <a:srgbClr val="3B3838"/>
                </a:solidFill>
                <a:latin typeface="Century Gothic" panose="020B0502020202020204" pitchFamily="34" charset="0"/>
              </a:rPr>
              <a:t>Explain her mistake.</a:t>
            </a:r>
          </a:p>
          <a:p>
            <a:endParaRPr lang="en-GB" sz="2000" b="1" dirty="0">
              <a:solidFill>
                <a:srgbClr val="3B3838"/>
              </a:solidFill>
              <a:latin typeface="Century Gothic" panose="020B0502020202020204" pitchFamily="34" charset="0"/>
            </a:endParaRPr>
          </a:p>
          <a:p>
            <a:r>
              <a:rPr lang="en-GB" sz="2000" b="1" dirty="0">
                <a:solidFill>
                  <a:srgbClr val="FF0000"/>
                </a:solidFill>
                <a:latin typeface="Century Gothic" panose="020B0502020202020204" pitchFamily="34" charset="0"/>
              </a:rPr>
              <a:t>Maisie hasn’t read the scale accurately on the first measuring cylinder. It actually reads 1L and 500ml, so there is 3L and 500ml in total. </a:t>
            </a:r>
            <a:endParaRPr lang="en-GB" sz="2000" b="1" dirty="0">
              <a:solidFill>
                <a:srgbClr val="3B3838"/>
              </a:solidFill>
              <a:latin typeface="Century Gothic" panose="020B0502020202020204" pitchFamily="34" charset="0"/>
            </a:endParaRPr>
          </a:p>
          <a:p>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p:txBody>
      </p:sp>
      <p:sp>
        <p:nvSpPr>
          <p:cNvPr id="18" name="Speech Bubble: Rectangle with Corners Rounded 17">
            <a:extLst>
              <a:ext uri="{FF2B5EF4-FFF2-40B4-BE49-F238E27FC236}">
                <a16:creationId xmlns:a16="http://schemas.microsoft.com/office/drawing/2014/main" xmlns="" id="{891AC854-30EA-4CEE-BE98-7BA6509B4D36}"/>
              </a:ext>
            </a:extLst>
          </p:cNvPr>
          <p:cNvSpPr/>
          <p:nvPr/>
        </p:nvSpPr>
        <p:spPr>
          <a:xfrm>
            <a:off x="1729712" y="1446959"/>
            <a:ext cx="2011988" cy="1706957"/>
          </a:xfrm>
          <a:prstGeom prst="wedgeRoundRectCallout">
            <a:avLst>
              <a:gd name="adj1" fmla="val -69084"/>
              <a:gd name="adj2" fmla="val -17510"/>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One is nearly 1L and 600ml and the other is 2L so there is 3L and 600ml in total.</a:t>
            </a:r>
          </a:p>
        </p:txBody>
      </p:sp>
      <p:graphicFrame>
        <p:nvGraphicFramePr>
          <p:cNvPr id="20" name="Table 19">
            <a:extLst>
              <a:ext uri="{FF2B5EF4-FFF2-40B4-BE49-F238E27FC236}">
                <a16:creationId xmlns:a16="http://schemas.microsoft.com/office/drawing/2014/main" xmlns="" id="{714FAD56-D51F-4DC2-81D6-CED7F0ED3708}"/>
              </a:ext>
            </a:extLst>
          </p:cNvPr>
          <p:cNvGraphicFramePr>
            <a:graphicFrameLocks noGrp="1"/>
          </p:cNvGraphicFramePr>
          <p:nvPr/>
        </p:nvGraphicFramePr>
        <p:xfrm>
          <a:off x="6305867" y="1509059"/>
          <a:ext cx="2011988" cy="3751235"/>
        </p:xfrm>
        <a:graphic>
          <a:graphicData uri="http://schemas.openxmlformats.org/drawingml/2006/table">
            <a:tbl>
              <a:tblPr firstRow="1" bandRow="1">
                <a:tableStyleId>{2D5ABB26-0587-4C30-8999-92F81FD0307C}</a:tableStyleId>
              </a:tblPr>
              <a:tblGrid>
                <a:gridCol w="1086150">
                  <a:extLst>
                    <a:ext uri="{9D8B030D-6E8A-4147-A177-3AD203B41FA5}">
                      <a16:colId xmlns:a16="http://schemas.microsoft.com/office/drawing/2014/main" xmlns="" val="3348667451"/>
                    </a:ext>
                  </a:extLst>
                </a:gridCol>
                <a:gridCol w="462919">
                  <a:extLst>
                    <a:ext uri="{9D8B030D-6E8A-4147-A177-3AD203B41FA5}">
                      <a16:colId xmlns:a16="http://schemas.microsoft.com/office/drawing/2014/main" xmlns="" val="31861885"/>
                    </a:ext>
                  </a:extLst>
                </a:gridCol>
                <a:gridCol w="462919">
                  <a:extLst>
                    <a:ext uri="{9D8B030D-6E8A-4147-A177-3AD203B41FA5}">
                      <a16:colId xmlns:a16="http://schemas.microsoft.com/office/drawing/2014/main" xmlns="" val="135476471"/>
                    </a:ext>
                  </a:extLst>
                </a:gridCol>
              </a:tblGrid>
              <a:tr h="59860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2759591349"/>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3923829160"/>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385556460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313327135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2639795684"/>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1240208046"/>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258085635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1168933746"/>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410264015"/>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2051395870"/>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762512838"/>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600332706"/>
                  </a:ext>
                </a:extLst>
              </a:tr>
              <a:tr h="159627">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951974402"/>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3360619465"/>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880828214"/>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72387389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2059844985"/>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2775608451"/>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992372799"/>
                  </a:ext>
                </a:extLst>
              </a:tr>
              <a:tr h="119720">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00B0F0"/>
                    </a:solidFill>
                  </a:tcPr>
                </a:tc>
                <a:extLst>
                  <a:ext uri="{0D108BD9-81ED-4DB2-BD59-A6C34878D82A}">
                    <a16:rowId xmlns:a16="http://schemas.microsoft.com/office/drawing/2014/main" xmlns="" val="3908492826"/>
                  </a:ext>
                </a:extLst>
              </a:tr>
            </a:tbl>
          </a:graphicData>
        </a:graphic>
      </p:graphicFrame>
      <p:graphicFrame>
        <p:nvGraphicFramePr>
          <p:cNvPr id="21" name="Table 20">
            <a:extLst>
              <a:ext uri="{FF2B5EF4-FFF2-40B4-BE49-F238E27FC236}">
                <a16:creationId xmlns:a16="http://schemas.microsoft.com/office/drawing/2014/main" xmlns="" id="{B6ACA8B0-5986-4463-9F16-BE5AC4081BB3}"/>
              </a:ext>
            </a:extLst>
          </p:cNvPr>
          <p:cNvGraphicFramePr>
            <a:graphicFrameLocks noGrp="1"/>
          </p:cNvGraphicFramePr>
          <p:nvPr/>
        </p:nvGraphicFramePr>
        <p:xfrm>
          <a:off x="6318044" y="1350804"/>
          <a:ext cx="1004059" cy="3751225"/>
        </p:xfrm>
        <a:graphic>
          <a:graphicData uri="http://schemas.openxmlformats.org/drawingml/2006/table">
            <a:tbl>
              <a:tblPr firstRow="1" bandRow="1">
                <a:tableStyleId>{2D5ABB26-0587-4C30-8999-92F81FD0307C}</a:tableStyleId>
              </a:tblPr>
              <a:tblGrid>
                <a:gridCol w="1004059">
                  <a:extLst>
                    <a:ext uri="{9D8B030D-6E8A-4147-A177-3AD203B41FA5}">
                      <a16:colId xmlns:a16="http://schemas.microsoft.com/office/drawing/2014/main" xmlns="" val="135476471"/>
                    </a:ext>
                  </a:extLst>
                </a:gridCol>
              </a:tblGrid>
              <a:tr h="558695">
                <a:tc>
                  <a:txBody>
                    <a:bodyPr/>
                    <a:lstStyle/>
                    <a:p>
                      <a:pPr algn="r"/>
                      <a:r>
                        <a:rPr lang="en-GB" sz="19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319253">
                <a:tc>
                  <a:txBody>
                    <a:bodyPr/>
                    <a:lstStyle/>
                    <a:p>
                      <a:pPr algn="r"/>
                      <a:r>
                        <a:rPr lang="en-GB" sz="1900" b="1" dirty="0">
                          <a:latin typeface="Century Gothic" panose="020B0502020202020204" pitchFamily="34" charset="0"/>
                        </a:rPr>
                        <a:t>2L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51974402"/>
                  </a:ext>
                </a:extLst>
              </a:tr>
              <a:tr h="319253">
                <a:tc>
                  <a:txBody>
                    <a:bodyPr/>
                    <a:lstStyle/>
                    <a:p>
                      <a:pPr algn="r"/>
                      <a:r>
                        <a:rPr lang="en-GB" sz="1900" b="1" dirty="0">
                          <a:latin typeface="Century Gothic" panose="020B0502020202020204" pitchFamily="34" charset="0"/>
                        </a:rPr>
                        <a:t>1L 800ml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360619465"/>
                  </a:ext>
                </a:extLst>
              </a:tr>
              <a:tr h="319253">
                <a:tc>
                  <a:txBody>
                    <a:bodyPr/>
                    <a:lstStyle/>
                    <a:p>
                      <a:pPr algn="r"/>
                      <a:r>
                        <a:rPr lang="en-GB" sz="1900" b="1" dirty="0">
                          <a:latin typeface="Century Gothic" panose="020B0502020202020204" pitchFamily="34" charset="0"/>
                        </a:rPr>
                        <a:t>1L 600ml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880828214"/>
                  </a:ext>
                </a:extLst>
              </a:tr>
              <a:tr h="319253">
                <a:tc>
                  <a:txBody>
                    <a:bodyPr/>
                    <a:lstStyle/>
                    <a:p>
                      <a:pPr algn="r"/>
                      <a:r>
                        <a:rPr lang="en-GB" sz="1900" b="1" dirty="0">
                          <a:latin typeface="Century Gothic" panose="020B0502020202020204" pitchFamily="34" charset="0"/>
                        </a:rPr>
                        <a:t>1L 400ml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723873897"/>
                  </a:ext>
                </a:extLst>
              </a:tr>
              <a:tr h="319253">
                <a:tc>
                  <a:txBody>
                    <a:bodyPr/>
                    <a:lstStyle/>
                    <a:p>
                      <a:pPr algn="r"/>
                      <a:r>
                        <a:rPr lang="en-GB" sz="1900" b="1" dirty="0">
                          <a:latin typeface="Century Gothic" panose="020B0502020202020204" pitchFamily="34" charset="0"/>
                        </a:rPr>
                        <a:t>1L 200ml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059844985"/>
                  </a:ext>
                </a:extLst>
              </a:tr>
              <a:tr h="319253">
                <a:tc>
                  <a:txBody>
                    <a:bodyPr/>
                    <a:lstStyle/>
                    <a:p>
                      <a:pPr algn="r"/>
                      <a:r>
                        <a:rPr lang="en-GB" sz="1900" b="1" dirty="0">
                          <a:latin typeface="Century Gothic" panose="020B0502020202020204" pitchFamily="34" charset="0"/>
                        </a:rPr>
                        <a:t>1L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75608451"/>
                  </a:ext>
                </a:extLst>
              </a:tr>
              <a:tr h="319253">
                <a:tc>
                  <a:txBody>
                    <a:bodyPr/>
                    <a:lstStyle/>
                    <a:p>
                      <a:pPr algn="r"/>
                      <a:r>
                        <a:rPr lang="en-GB" sz="1900" b="1" dirty="0">
                          <a:latin typeface="Century Gothic" panose="020B0502020202020204" pitchFamily="34" charset="0"/>
                        </a:rPr>
                        <a:t>800ml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319253">
                <a:tc>
                  <a:txBody>
                    <a:bodyPr/>
                    <a:lstStyle/>
                    <a:p>
                      <a:pPr algn="r"/>
                      <a:r>
                        <a:rPr lang="en-GB" sz="1900" b="1" dirty="0">
                          <a:latin typeface="Century Gothic" panose="020B0502020202020204" pitchFamily="34" charset="0"/>
                        </a:rPr>
                        <a:t>600ml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319253">
                <a:tc>
                  <a:txBody>
                    <a:bodyPr/>
                    <a:lstStyle/>
                    <a:p>
                      <a:pPr algn="r"/>
                      <a:r>
                        <a:rPr lang="en-GB" sz="1900" b="1" dirty="0">
                          <a:latin typeface="Century Gothic" panose="020B0502020202020204" pitchFamily="34" charset="0"/>
                        </a:rPr>
                        <a:t>400ml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319253">
                <a:tc>
                  <a:txBody>
                    <a:bodyPr/>
                    <a:lstStyle/>
                    <a:p>
                      <a:pPr algn="r"/>
                      <a:r>
                        <a:rPr lang="en-GB" sz="1900" b="1" dirty="0">
                          <a:latin typeface="Century Gothic" panose="020B0502020202020204" pitchFamily="34" charset="0"/>
                        </a:rPr>
                        <a:t>200ml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graphicFrame>
        <p:nvGraphicFramePr>
          <p:cNvPr id="28" name="Table 27">
            <a:extLst>
              <a:ext uri="{FF2B5EF4-FFF2-40B4-BE49-F238E27FC236}">
                <a16:creationId xmlns:a16="http://schemas.microsoft.com/office/drawing/2014/main" xmlns="" id="{642CC42E-ED2E-49F0-9CE7-E6A0EEFFE719}"/>
              </a:ext>
            </a:extLst>
          </p:cNvPr>
          <p:cNvGraphicFramePr>
            <a:graphicFrameLocks noGrp="1"/>
          </p:cNvGraphicFramePr>
          <p:nvPr/>
        </p:nvGraphicFramePr>
        <p:xfrm>
          <a:off x="3867175" y="1509059"/>
          <a:ext cx="2011988" cy="3751235"/>
        </p:xfrm>
        <a:graphic>
          <a:graphicData uri="http://schemas.openxmlformats.org/drawingml/2006/table">
            <a:tbl>
              <a:tblPr firstRow="1" bandRow="1">
                <a:tableStyleId>{2D5ABB26-0587-4C30-8999-92F81FD0307C}</a:tableStyleId>
              </a:tblPr>
              <a:tblGrid>
                <a:gridCol w="1086150">
                  <a:extLst>
                    <a:ext uri="{9D8B030D-6E8A-4147-A177-3AD203B41FA5}">
                      <a16:colId xmlns:a16="http://schemas.microsoft.com/office/drawing/2014/main" xmlns="" val="3348667451"/>
                    </a:ext>
                  </a:extLst>
                </a:gridCol>
                <a:gridCol w="462919">
                  <a:extLst>
                    <a:ext uri="{9D8B030D-6E8A-4147-A177-3AD203B41FA5}">
                      <a16:colId xmlns:a16="http://schemas.microsoft.com/office/drawing/2014/main" xmlns="" val="31861885"/>
                    </a:ext>
                  </a:extLst>
                </a:gridCol>
                <a:gridCol w="462919">
                  <a:extLst>
                    <a:ext uri="{9D8B030D-6E8A-4147-A177-3AD203B41FA5}">
                      <a16:colId xmlns:a16="http://schemas.microsoft.com/office/drawing/2014/main" xmlns="" val="135476471"/>
                    </a:ext>
                  </a:extLst>
                </a:gridCol>
              </a:tblGrid>
              <a:tr h="59860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59591349"/>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23829160"/>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5556460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3327135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39795684"/>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1240208046"/>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258085635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1168933746"/>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410264015"/>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2051395870"/>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762512838"/>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600332706"/>
                  </a:ext>
                </a:extLst>
              </a:tr>
              <a:tr h="159627">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951974402"/>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3360619465"/>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880828214"/>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723873897"/>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2059844985"/>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2775608451"/>
                  </a:ext>
                </a:extLst>
              </a:tr>
              <a:tr h="15962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992372799"/>
                  </a:ext>
                </a:extLst>
              </a:tr>
              <a:tr h="119720">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00B0F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00B0F0"/>
                    </a:solidFill>
                  </a:tcPr>
                </a:tc>
                <a:extLst>
                  <a:ext uri="{0D108BD9-81ED-4DB2-BD59-A6C34878D82A}">
                    <a16:rowId xmlns:a16="http://schemas.microsoft.com/office/drawing/2014/main" xmlns="" val="3908492826"/>
                  </a:ext>
                </a:extLst>
              </a:tr>
            </a:tbl>
          </a:graphicData>
        </a:graphic>
      </p:graphicFrame>
      <p:graphicFrame>
        <p:nvGraphicFramePr>
          <p:cNvPr id="29" name="Table 28">
            <a:extLst>
              <a:ext uri="{FF2B5EF4-FFF2-40B4-BE49-F238E27FC236}">
                <a16:creationId xmlns:a16="http://schemas.microsoft.com/office/drawing/2014/main" xmlns="" id="{16B10650-620B-410E-874C-72ADB16E7434}"/>
              </a:ext>
            </a:extLst>
          </p:cNvPr>
          <p:cNvGraphicFramePr>
            <a:graphicFrameLocks noGrp="1"/>
          </p:cNvGraphicFramePr>
          <p:nvPr/>
        </p:nvGraphicFramePr>
        <p:xfrm>
          <a:off x="3879352" y="1350804"/>
          <a:ext cx="1004059" cy="3751225"/>
        </p:xfrm>
        <a:graphic>
          <a:graphicData uri="http://schemas.openxmlformats.org/drawingml/2006/table">
            <a:tbl>
              <a:tblPr firstRow="1" bandRow="1">
                <a:tableStyleId>{2D5ABB26-0587-4C30-8999-92F81FD0307C}</a:tableStyleId>
              </a:tblPr>
              <a:tblGrid>
                <a:gridCol w="1004059">
                  <a:extLst>
                    <a:ext uri="{9D8B030D-6E8A-4147-A177-3AD203B41FA5}">
                      <a16:colId xmlns:a16="http://schemas.microsoft.com/office/drawing/2014/main" xmlns="" val="135476471"/>
                    </a:ext>
                  </a:extLst>
                </a:gridCol>
              </a:tblGrid>
              <a:tr h="558695">
                <a:tc>
                  <a:txBody>
                    <a:bodyPr/>
                    <a:lstStyle/>
                    <a:p>
                      <a:pPr algn="r"/>
                      <a:r>
                        <a:rPr lang="en-GB" sz="19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319253">
                <a:tc>
                  <a:txBody>
                    <a:bodyPr/>
                    <a:lstStyle/>
                    <a:p>
                      <a:pPr algn="r"/>
                      <a:r>
                        <a:rPr lang="en-GB" sz="1900" b="1" dirty="0">
                          <a:latin typeface="Century Gothic" panose="020B0502020202020204" pitchFamily="34" charset="0"/>
                        </a:rPr>
                        <a:t>2L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51974402"/>
                  </a:ext>
                </a:extLst>
              </a:tr>
              <a:tr h="319253">
                <a:tc>
                  <a:txBody>
                    <a:bodyPr/>
                    <a:lstStyle/>
                    <a:p>
                      <a:pPr algn="r"/>
                      <a:r>
                        <a:rPr lang="en-GB" sz="1900" b="1" dirty="0">
                          <a:latin typeface="Century Gothic" panose="020B0502020202020204" pitchFamily="34" charset="0"/>
                        </a:rPr>
                        <a:t>1L 800ml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360619465"/>
                  </a:ext>
                </a:extLst>
              </a:tr>
              <a:tr h="319253">
                <a:tc>
                  <a:txBody>
                    <a:bodyPr/>
                    <a:lstStyle/>
                    <a:p>
                      <a:pPr algn="r"/>
                      <a:r>
                        <a:rPr lang="en-GB" sz="1900" b="1" dirty="0">
                          <a:latin typeface="Century Gothic" panose="020B0502020202020204" pitchFamily="34" charset="0"/>
                        </a:rPr>
                        <a:t>1L 600ml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880828214"/>
                  </a:ext>
                </a:extLst>
              </a:tr>
              <a:tr h="319253">
                <a:tc>
                  <a:txBody>
                    <a:bodyPr/>
                    <a:lstStyle/>
                    <a:p>
                      <a:pPr algn="r"/>
                      <a:r>
                        <a:rPr lang="en-GB" sz="1900" b="1" dirty="0">
                          <a:latin typeface="Century Gothic" panose="020B0502020202020204" pitchFamily="34" charset="0"/>
                        </a:rPr>
                        <a:t>1L 400ml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723873897"/>
                  </a:ext>
                </a:extLst>
              </a:tr>
              <a:tr h="319253">
                <a:tc>
                  <a:txBody>
                    <a:bodyPr/>
                    <a:lstStyle/>
                    <a:p>
                      <a:pPr algn="r"/>
                      <a:r>
                        <a:rPr lang="en-GB" sz="1900" b="1" dirty="0">
                          <a:latin typeface="Century Gothic" panose="020B0502020202020204" pitchFamily="34" charset="0"/>
                        </a:rPr>
                        <a:t>1L 200ml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059844985"/>
                  </a:ext>
                </a:extLst>
              </a:tr>
              <a:tr h="319253">
                <a:tc>
                  <a:txBody>
                    <a:bodyPr/>
                    <a:lstStyle/>
                    <a:p>
                      <a:pPr algn="r"/>
                      <a:r>
                        <a:rPr lang="en-GB" sz="1900" b="1" dirty="0">
                          <a:latin typeface="Century Gothic" panose="020B0502020202020204" pitchFamily="34" charset="0"/>
                        </a:rPr>
                        <a:t>1L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75608451"/>
                  </a:ext>
                </a:extLst>
              </a:tr>
              <a:tr h="319253">
                <a:tc>
                  <a:txBody>
                    <a:bodyPr/>
                    <a:lstStyle/>
                    <a:p>
                      <a:pPr algn="r"/>
                      <a:r>
                        <a:rPr lang="en-GB" sz="1900" b="1" dirty="0">
                          <a:latin typeface="Century Gothic" panose="020B0502020202020204" pitchFamily="34" charset="0"/>
                        </a:rPr>
                        <a:t>800ml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319253">
                <a:tc>
                  <a:txBody>
                    <a:bodyPr/>
                    <a:lstStyle/>
                    <a:p>
                      <a:pPr algn="r"/>
                      <a:r>
                        <a:rPr lang="en-GB" sz="1900" b="1" dirty="0">
                          <a:latin typeface="Century Gothic" panose="020B0502020202020204" pitchFamily="34" charset="0"/>
                        </a:rPr>
                        <a:t>600ml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319253">
                <a:tc>
                  <a:txBody>
                    <a:bodyPr/>
                    <a:lstStyle/>
                    <a:p>
                      <a:pPr algn="r"/>
                      <a:r>
                        <a:rPr lang="en-GB" sz="1900" b="1" dirty="0">
                          <a:latin typeface="Century Gothic" panose="020B0502020202020204" pitchFamily="34" charset="0"/>
                        </a:rPr>
                        <a:t>400ml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319253">
                <a:tc>
                  <a:txBody>
                    <a:bodyPr/>
                    <a:lstStyle/>
                    <a:p>
                      <a:pPr algn="r"/>
                      <a:r>
                        <a:rPr lang="en-GB" sz="1900" b="1" dirty="0">
                          <a:latin typeface="Century Gothic" panose="020B0502020202020204" pitchFamily="34" charset="0"/>
                        </a:rPr>
                        <a:t>200ml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sp>
        <p:nvSpPr>
          <p:cNvPr id="19" name="TextBox 18">
            <a:extLst>
              <a:ext uri="{FF2B5EF4-FFF2-40B4-BE49-F238E27FC236}">
                <a16:creationId xmlns:a16="http://schemas.microsoft.com/office/drawing/2014/main" xmlns="" id="{3E7EC3F3-DB3D-4B51-A422-17EF930CAD8C}"/>
              </a:ext>
            </a:extLst>
          </p:cNvPr>
          <p:cNvSpPr txBox="1"/>
          <p:nvPr/>
        </p:nvSpPr>
        <p:spPr>
          <a:xfrm>
            <a:off x="8461035" y="6010184"/>
            <a:ext cx="367408" cy="276999"/>
          </a:xfrm>
          <a:prstGeom prst="rect">
            <a:avLst/>
          </a:prstGeom>
          <a:noFill/>
        </p:spPr>
        <p:txBody>
          <a:bodyPr wrap="non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3894679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8" name="Group 17">
            <a:extLst>
              <a:ext uri="{FF2B5EF4-FFF2-40B4-BE49-F238E27FC236}">
                <a16:creationId xmlns:a16="http://schemas.microsoft.com/office/drawing/2014/main" xmlns="" id="{F2B8C731-E87F-4B20-8A47-B8DD14D1A9D9}"/>
              </a:ext>
            </a:extLst>
          </p:cNvPr>
          <p:cNvGrpSpPr/>
          <p:nvPr/>
        </p:nvGrpSpPr>
        <p:grpSpPr>
          <a:xfrm>
            <a:off x="27814" y="6454317"/>
            <a:ext cx="1231337" cy="403587"/>
            <a:chOff x="27814" y="6454317"/>
            <a:chExt cx="1231337" cy="403587"/>
          </a:xfrm>
        </p:grpSpPr>
        <p:pic>
          <p:nvPicPr>
            <p:cNvPr id="20" name="Picture 19" descr="A close up of a sign&#10;&#10;Description generated with high confidence">
              <a:extLst>
                <a:ext uri="{FF2B5EF4-FFF2-40B4-BE49-F238E27FC236}">
                  <a16:creationId xmlns:a16="http://schemas.microsoft.com/office/drawing/2014/main" xmlns="" id="{864002EA-B32D-4A9D-AF18-C7900066EF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1" name="TextBox 8">
              <a:extLst>
                <a:ext uri="{FF2B5EF4-FFF2-40B4-BE49-F238E27FC236}">
                  <a16:creationId xmlns:a16="http://schemas.microsoft.com/office/drawing/2014/main" xmlns="" id="{C251D64B-233E-4B18-96EC-B88131269C8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29" name="Picture 28">
            <a:extLst>
              <a:ext uri="{FF2B5EF4-FFF2-40B4-BE49-F238E27FC236}">
                <a16:creationId xmlns:a16="http://schemas.microsoft.com/office/drawing/2014/main" xmlns="" id="{A804A77D-5A11-43CC-9C2C-E2426B2B79BB}"/>
              </a:ext>
            </a:extLst>
          </p:cNvPr>
          <p:cNvPicPr>
            <a:picLocks noChangeAspect="1"/>
          </p:cNvPicPr>
          <p:nvPr/>
        </p:nvPicPr>
        <p:blipFill>
          <a:blip r:embed="rId4"/>
          <a:stretch>
            <a:fillRect/>
          </a:stretch>
        </p:blipFill>
        <p:spPr>
          <a:xfrm>
            <a:off x="115438" y="137318"/>
            <a:ext cx="8913124" cy="6322100"/>
          </a:xfrm>
          <a:prstGeom prst="rect">
            <a:avLst/>
          </a:prstGeom>
        </p:spPr>
      </p:pic>
      <p:sp>
        <p:nvSpPr>
          <p:cNvPr id="30" name="Rectangle 29">
            <a:extLst>
              <a:ext uri="{FF2B5EF4-FFF2-40B4-BE49-F238E27FC236}">
                <a16:creationId xmlns:a16="http://schemas.microsoft.com/office/drawing/2014/main" xmlns="" id="{CCA131CE-E83A-4848-A455-AE95355B508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r>
              <a:rPr lang="en-GB" sz="2000" b="1" dirty="0">
                <a:solidFill>
                  <a:srgbClr val="3B3838"/>
                </a:solidFill>
                <a:latin typeface="Century Gothic" panose="020B0502020202020204" pitchFamily="34" charset="0"/>
              </a:rPr>
              <a:t>Carson says,</a:t>
            </a: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r>
              <a:rPr lang="en-GB" sz="2000" b="1" dirty="0">
                <a:solidFill>
                  <a:srgbClr val="3B3838"/>
                </a:solidFill>
                <a:latin typeface="Century Gothic" panose="020B0502020202020204" pitchFamily="34" charset="0"/>
              </a:rPr>
              <a:t>Do you agree? Explain your answer. </a:t>
            </a: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aphicFrame>
        <p:nvGraphicFramePr>
          <p:cNvPr id="31" name="Table 30">
            <a:extLst>
              <a:ext uri="{FF2B5EF4-FFF2-40B4-BE49-F238E27FC236}">
                <a16:creationId xmlns:a16="http://schemas.microsoft.com/office/drawing/2014/main" xmlns="" id="{688F8DCE-03D7-45BB-8DEC-43C26D4E92C6}"/>
              </a:ext>
            </a:extLst>
          </p:cNvPr>
          <p:cNvGraphicFramePr>
            <a:graphicFrameLocks noGrp="1"/>
          </p:cNvGraphicFramePr>
          <p:nvPr>
            <p:extLst>
              <p:ext uri="{D42A27DB-BD31-4B8C-83A1-F6EECF244321}">
                <p14:modId xmlns:p14="http://schemas.microsoft.com/office/powerpoint/2010/main" val="3009595274"/>
              </p:ext>
            </p:extLst>
          </p:nvPr>
        </p:nvGraphicFramePr>
        <p:xfrm>
          <a:off x="3956732" y="2205542"/>
          <a:ext cx="1434132" cy="2847444"/>
        </p:xfrm>
        <a:graphic>
          <a:graphicData uri="http://schemas.openxmlformats.org/drawingml/2006/table">
            <a:tbl>
              <a:tblPr firstRow="1" bandRow="1">
                <a:tableStyleId>{2D5ABB26-0587-4C30-8999-92F81FD0307C}</a:tableStyleId>
              </a:tblPr>
              <a:tblGrid>
                <a:gridCol w="684593">
                  <a:extLst>
                    <a:ext uri="{9D8B030D-6E8A-4147-A177-3AD203B41FA5}">
                      <a16:colId xmlns:a16="http://schemas.microsoft.com/office/drawing/2014/main" xmlns="" val="3348667451"/>
                    </a:ext>
                  </a:extLst>
                </a:gridCol>
                <a:gridCol w="363822">
                  <a:extLst>
                    <a:ext uri="{9D8B030D-6E8A-4147-A177-3AD203B41FA5}">
                      <a16:colId xmlns:a16="http://schemas.microsoft.com/office/drawing/2014/main" xmlns="" val="31861885"/>
                    </a:ext>
                  </a:extLst>
                </a:gridCol>
                <a:gridCol w="385717">
                  <a:extLst>
                    <a:ext uri="{9D8B030D-6E8A-4147-A177-3AD203B41FA5}">
                      <a16:colId xmlns:a16="http://schemas.microsoft.com/office/drawing/2014/main" xmlns="" val="135476471"/>
                    </a:ext>
                  </a:extLst>
                </a:gridCol>
              </a:tblGrid>
              <a:tr h="79095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21092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62512838"/>
                  </a:ext>
                </a:extLst>
              </a:tr>
              <a:tr h="21092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6699"/>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extLst>
                  <a:ext uri="{0D108BD9-81ED-4DB2-BD59-A6C34878D82A}">
                    <a16:rowId xmlns:a16="http://schemas.microsoft.com/office/drawing/2014/main" xmlns="" val="600332706"/>
                  </a:ext>
                </a:extLst>
              </a:tr>
              <a:tr h="210922">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6699"/>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6699"/>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extLst>
                  <a:ext uri="{0D108BD9-81ED-4DB2-BD59-A6C34878D82A}">
                    <a16:rowId xmlns:a16="http://schemas.microsoft.com/office/drawing/2014/main" xmlns="" val="951974402"/>
                  </a:ext>
                </a:extLst>
              </a:tr>
              <a:tr h="21092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6699"/>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extLst>
                  <a:ext uri="{0D108BD9-81ED-4DB2-BD59-A6C34878D82A}">
                    <a16:rowId xmlns:a16="http://schemas.microsoft.com/office/drawing/2014/main" xmlns="" val="3360619465"/>
                  </a:ext>
                </a:extLst>
              </a:tr>
              <a:tr h="21092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6699"/>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6699"/>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extLst>
                  <a:ext uri="{0D108BD9-81ED-4DB2-BD59-A6C34878D82A}">
                    <a16:rowId xmlns:a16="http://schemas.microsoft.com/office/drawing/2014/main" xmlns="" val="880828214"/>
                  </a:ext>
                </a:extLst>
              </a:tr>
              <a:tr h="21092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6699"/>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extLst>
                  <a:ext uri="{0D108BD9-81ED-4DB2-BD59-A6C34878D82A}">
                    <a16:rowId xmlns:a16="http://schemas.microsoft.com/office/drawing/2014/main" xmlns="" val="723873897"/>
                  </a:ext>
                </a:extLst>
              </a:tr>
              <a:tr h="21092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6699"/>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6699"/>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extLst>
                  <a:ext uri="{0D108BD9-81ED-4DB2-BD59-A6C34878D82A}">
                    <a16:rowId xmlns:a16="http://schemas.microsoft.com/office/drawing/2014/main" xmlns="" val="2059844985"/>
                  </a:ext>
                </a:extLst>
              </a:tr>
              <a:tr h="21092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6699"/>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extLst>
                  <a:ext uri="{0D108BD9-81ED-4DB2-BD59-A6C34878D82A}">
                    <a16:rowId xmlns:a16="http://schemas.microsoft.com/office/drawing/2014/main" xmlns="" val="2775608451"/>
                  </a:ext>
                </a:extLst>
              </a:tr>
              <a:tr h="21092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6699"/>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6699"/>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extLst>
                  <a:ext uri="{0D108BD9-81ED-4DB2-BD59-A6C34878D82A}">
                    <a16:rowId xmlns:a16="http://schemas.microsoft.com/office/drawing/2014/main" xmlns="" val="992372799"/>
                  </a:ext>
                </a:extLst>
              </a:tr>
              <a:tr h="158189">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6699"/>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FF6699"/>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FF6699"/>
                    </a:solidFill>
                  </a:tcPr>
                </a:tc>
                <a:extLst>
                  <a:ext uri="{0D108BD9-81ED-4DB2-BD59-A6C34878D82A}">
                    <a16:rowId xmlns:a16="http://schemas.microsoft.com/office/drawing/2014/main" xmlns="" val="3908492826"/>
                  </a:ext>
                </a:extLst>
              </a:tr>
            </a:tbl>
          </a:graphicData>
        </a:graphic>
      </p:graphicFrame>
      <p:graphicFrame>
        <p:nvGraphicFramePr>
          <p:cNvPr id="33" name="Table 32">
            <a:extLst>
              <a:ext uri="{FF2B5EF4-FFF2-40B4-BE49-F238E27FC236}">
                <a16:creationId xmlns:a16="http://schemas.microsoft.com/office/drawing/2014/main" xmlns="" id="{DD2D7325-DC90-4A95-86F6-64E01552FA9C}"/>
              </a:ext>
            </a:extLst>
          </p:cNvPr>
          <p:cNvGraphicFramePr>
            <a:graphicFrameLocks noGrp="1"/>
          </p:cNvGraphicFramePr>
          <p:nvPr>
            <p:extLst>
              <p:ext uri="{D42A27DB-BD31-4B8C-83A1-F6EECF244321}">
                <p14:modId xmlns:p14="http://schemas.microsoft.com/office/powerpoint/2010/main" val="712256122"/>
              </p:ext>
            </p:extLst>
          </p:nvPr>
        </p:nvGraphicFramePr>
        <p:xfrm>
          <a:off x="3956732" y="2080857"/>
          <a:ext cx="614469" cy="2835326"/>
        </p:xfrm>
        <a:graphic>
          <a:graphicData uri="http://schemas.openxmlformats.org/drawingml/2006/table">
            <a:tbl>
              <a:tblPr firstRow="1" bandRow="1">
                <a:tableStyleId>{2D5ABB26-0587-4C30-8999-92F81FD0307C}</a:tableStyleId>
              </a:tblPr>
              <a:tblGrid>
                <a:gridCol w="614469">
                  <a:extLst>
                    <a:ext uri="{9D8B030D-6E8A-4147-A177-3AD203B41FA5}">
                      <a16:colId xmlns:a16="http://schemas.microsoft.com/office/drawing/2014/main" xmlns="" val="135476471"/>
                    </a:ext>
                  </a:extLst>
                </a:gridCol>
              </a:tblGrid>
              <a:tr h="735086">
                <a:tc>
                  <a:txBody>
                    <a:bodyPr/>
                    <a:lstStyle/>
                    <a:p>
                      <a:pPr algn="r"/>
                      <a:r>
                        <a:rPr lang="en-GB" sz="14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420048">
                <a:tc>
                  <a:txBody>
                    <a:bodyPr/>
                    <a:lstStyle/>
                    <a:p>
                      <a:pPr algn="r"/>
                      <a:r>
                        <a:rPr lang="en-GB" sz="1400" b="1" dirty="0">
                          <a:latin typeface="Century Gothic" panose="020B0502020202020204" pitchFamily="34" charset="0"/>
                        </a:rPr>
                        <a:t>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75608451"/>
                  </a:ext>
                </a:extLst>
              </a:tr>
              <a:tr h="420048">
                <a:tc>
                  <a:txBody>
                    <a:bodyPr/>
                    <a:lstStyle/>
                    <a:p>
                      <a:pPr algn="r"/>
                      <a:r>
                        <a:rPr lang="en-GB" sz="1400" b="1" dirty="0">
                          <a:latin typeface="Century Gothic" panose="020B0502020202020204" pitchFamily="34" charset="0"/>
                        </a:rPr>
                        <a:t>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420048">
                <a:tc>
                  <a:txBody>
                    <a:bodyPr/>
                    <a:lstStyle/>
                    <a:p>
                      <a:pPr algn="r"/>
                      <a:r>
                        <a:rPr lang="en-GB" sz="1400" b="1" dirty="0">
                          <a:latin typeface="Century Gothic" panose="020B0502020202020204" pitchFamily="34" charset="0"/>
                        </a:rPr>
                        <a:t>300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420048">
                <a:tc>
                  <a:txBody>
                    <a:bodyPr/>
                    <a:lstStyle/>
                    <a:p>
                      <a:pPr algn="r"/>
                      <a:r>
                        <a:rPr lang="en-GB" sz="1400" b="1" dirty="0">
                          <a:latin typeface="Century Gothic" panose="020B0502020202020204" pitchFamily="34" charset="0"/>
                        </a:rPr>
                        <a:t>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420048">
                <a:tc>
                  <a:txBody>
                    <a:bodyPr/>
                    <a:lstStyle/>
                    <a:p>
                      <a:pPr algn="r"/>
                      <a:r>
                        <a:rPr lang="en-GB" sz="1400" b="1" dirty="0">
                          <a:latin typeface="Century Gothic" panose="020B0502020202020204" pitchFamily="34" charset="0"/>
                        </a:rPr>
                        <a:t>100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sp>
        <p:nvSpPr>
          <p:cNvPr id="36" name="Speech Bubble: Rectangle with Corners Rounded 35">
            <a:extLst>
              <a:ext uri="{FF2B5EF4-FFF2-40B4-BE49-F238E27FC236}">
                <a16:creationId xmlns:a16="http://schemas.microsoft.com/office/drawing/2014/main" xmlns="" id="{10106999-A92D-4A41-A0EB-8537D3B61E0E}"/>
              </a:ext>
            </a:extLst>
          </p:cNvPr>
          <p:cNvSpPr/>
          <p:nvPr/>
        </p:nvSpPr>
        <p:spPr>
          <a:xfrm>
            <a:off x="2618917" y="1311213"/>
            <a:ext cx="5626777" cy="716095"/>
          </a:xfrm>
          <a:prstGeom prst="wedgeRoundRectCallout">
            <a:avLst>
              <a:gd name="adj1" fmla="val -54122"/>
              <a:gd name="adj2" fmla="val 25300"/>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2000" b="1" dirty="0">
                <a:solidFill>
                  <a:schemeClr val="tx1"/>
                </a:solidFill>
                <a:latin typeface="Century Gothic" panose="020B0502020202020204" pitchFamily="34" charset="0"/>
              </a:rPr>
              <a:t>Container B has the least amount of liquid as the scale only goes up to 500ml.</a:t>
            </a:r>
          </a:p>
        </p:txBody>
      </p:sp>
      <p:graphicFrame>
        <p:nvGraphicFramePr>
          <p:cNvPr id="37" name="Table 36">
            <a:extLst>
              <a:ext uri="{FF2B5EF4-FFF2-40B4-BE49-F238E27FC236}">
                <a16:creationId xmlns:a16="http://schemas.microsoft.com/office/drawing/2014/main" xmlns="" id="{BE4A0DBD-CE2A-4EE4-966E-8592C5A3C27E}"/>
              </a:ext>
            </a:extLst>
          </p:cNvPr>
          <p:cNvGraphicFramePr>
            <a:graphicFrameLocks noGrp="1"/>
          </p:cNvGraphicFramePr>
          <p:nvPr>
            <p:extLst>
              <p:ext uri="{D42A27DB-BD31-4B8C-83A1-F6EECF244321}">
                <p14:modId xmlns:p14="http://schemas.microsoft.com/office/powerpoint/2010/main" val="3443783995"/>
              </p:ext>
            </p:extLst>
          </p:nvPr>
        </p:nvGraphicFramePr>
        <p:xfrm>
          <a:off x="6135204" y="3309287"/>
          <a:ext cx="1962025" cy="1750328"/>
        </p:xfrm>
        <a:graphic>
          <a:graphicData uri="http://schemas.openxmlformats.org/drawingml/2006/table">
            <a:tbl>
              <a:tblPr firstRow="1" bandRow="1">
                <a:tableStyleId>{2D5ABB26-0587-4C30-8999-92F81FD0307C}</a:tableStyleId>
              </a:tblPr>
              <a:tblGrid>
                <a:gridCol w="1200006">
                  <a:extLst>
                    <a:ext uri="{9D8B030D-6E8A-4147-A177-3AD203B41FA5}">
                      <a16:colId xmlns:a16="http://schemas.microsoft.com/office/drawing/2014/main" xmlns="" val="3348667451"/>
                    </a:ext>
                  </a:extLst>
                </a:gridCol>
                <a:gridCol w="373206">
                  <a:extLst>
                    <a:ext uri="{9D8B030D-6E8A-4147-A177-3AD203B41FA5}">
                      <a16:colId xmlns:a16="http://schemas.microsoft.com/office/drawing/2014/main" xmlns="" val="31861885"/>
                    </a:ext>
                  </a:extLst>
                </a:gridCol>
                <a:gridCol w="388813">
                  <a:extLst>
                    <a:ext uri="{9D8B030D-6E8A-4147-A177-3AD203B41FA5}">
                      <a16:colId xmlns:a16="http://schemas.microsoft.com/office/drawing/2014/main" xmlns="" val="135476471"/>
                    </a:ext>
                  </a:extLst>
                </a:gridCol>
              </a:tblGrid>
              <a:tr h="486203">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129654">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62512838"/>
                  </a:ext>
                </a:extLst>
              </a:tr>
              <a:tr h="129654">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00332706"/>
                  </a:ext>
                </a:extLst>
              </a:tr>
              <a:tr h="129654">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51974402"/>
                  </a:ext>
                </a:extLst>
              </a:tr>
              <a:tr h="129654">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60619465"/>
                  </a:ext>
                </a:extLst>
              </a:tr>
              <a:tr h="129654">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D966"/>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xmlns="" val="880828214"/>
                  </a:ext>
                </a:extLst>
              </a:tr>
              <a:tr h="129654">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xmlns="" val="723873897"/>
                  </a:ext>
                </a:extLst>
              </a:tr>
              <a:tr h="129654">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4">
                        <a:lumMod val="60000"/>
                        <a:lumOff val="40000"/>
                      </a:schemeClr>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xmlns="" val="2059844985"/>
                  </a:ext>
                </a:extLst>
              </a:tr>
              <a:tr h="129654">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xmlns="" val="2775608451"/>
                  </a:ext>
                </a:extLst>
              </a:tr>
              <a:tr h="129654">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4">
                        <a:lumMod val="60000"/>
                        <a:lumOff val="40000"/>
                      </a:schemeClr>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xmlns="" val="992372799"/>
                  </a:ext>
                </a:extLst>
              </a:tr>
              <a:tr h="97239">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chemeClr val="accent4">
                        <a:lumMod val="60000"/>
                        <a:lumOff val="40000"/>
                      </a:schemeClr>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xmlns="" val="3908492826"/>
                  </a:ext>
                </a:extLst>
              </a:tr>
            </a:tbl>
          </a:graphicData>
        </a:graphic>
      </p:graphicFrame>
      <p:graphicFrame>
        <p:nvGraphicFramePr>
          <p:cNvPr id="38" name="Table 37">
            <a:extLst>
              <a:ext uri="{FF2B5EF4-FFF2-40B4-BE49-F238E27FC236}">
                <a16:creationId xmlns:a16="http://schemas.microsoft.com/office/drawing/2014/main" xmlns="" id="{89D175F3-21F5-42EC-B43F-78FA92D12E49}"/>
              </a:ext>
            </a:extLst>
          </p:cNvPr>
          <p:cNvGraphicFramePr>
            <a:graphicFrameLocks noGrp="1"/>
          </p:cNvGraphicFramePr>
          <p:nvPr>
            <p:extLst>
              <p:ext uri="{D42A27DB-BD31-4B8C-83A1-F6EECF244321}">
                <p14:modId xmlns:p14="http://schemas.microsoft.com/office/powerpoint/2010/main" val="1843882857"/>
              </p:ext>
            </p:extLst>
          </p:nvPr>
        </p:nvGraphicFramePr>
        <p:xfrm>
          <a:off x="6155419" y="3184602"/>
          <a:ext cx="983163" cy="1782068"/>
        </p:xfrm>
        <a:graphic>
          <a:graphicData uri="http://schemas.openxmlformats.org/drawingml/2006/table">
            <a:tbl>
              <a:tblPr firstRow="1" bandRow="1">
                <a:tableStyleId>{2D5ABB26-0587-4C30-8999-92F81FD0307C}</a:tableStyleId>
              </a:tblPr>
              <a:tblGrid>
                <a:gridCol w="983163">
                  <a:extLst>
                    <a:ext uri="{9D8B030D-6E8A-4147-A177-3AD203B41FA5}">
                      <a16:colId xmlns:a16="http://schemas.microsoft.com/office/drawing/2014/main" xmlns="" val="135476471"/>
                    </a:ext>
                  </a:extLst>
                </a:gridCol>
              </a:tblGrid>
              <a:tr h="451858">
                <a:tc>
                  <a:txBody>
                    <a:bodyPr/>
                    <a:lstStyle/>
                    <a:p>
                      <a:pPr algn="r"/>
                      <a:r>
                        <a:rPr lang="en-GB" sz="14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266042">
                <a:tc>
                  <a:txBody>
                    <a:bodyPr/>
                    <a:lstStyle/>
                    <a:p>
                      <a:pPr algn="r"/>
                      <a:r>
                        <a:rPr lang="en-GB" sz="1400" b="1" dirty="0">
                          <a:latin typeface="Century Gothic" panose="020B0502020202020204" pitchFamily="34" charset="0"/>
                        </a:rPr>
                        <a:t>1L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75608451"/>
                  </a:ext>
                </a:extLst>
              </a:tr>
              <a:tr h="266042">
                <a:tc>
                  <a:txBody>
                    <a:bodyPr/>
                    <a:lstStyle/>
                    <a:p>
                      <a:pPr algn="r"/>
                      <a:r>
                        <a:rPr lang="en-GB" sz="1400" b="1" dirty="0">
                          <a:latin typeface="Century Gothic" panose="020B0502020202020204" pitchFamily="34" charset="0"/>
                        </a:rPr>
                        <a:t>800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266042">
                <a:tc>
                  <a:txBody>
                    <a:bodyPr/>
                    <a:lstStyle/>
                    <a:p>
                      <a:pPr algn="r"/>
                      <a:r>
                        <a:rPr lang="en-GB" sz="1400" b="1" dirty="0">
                          <a:latin typeface="Century Gothic" panose="020B0502020202020204" pitchFamily="34" charset="0"/>
                        </a:rPr>
                        <a:t>600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266042">
                <a:tc>
                  <a:txBody>
                    <a:bodyPr/>
                    <a:lstStyle/>
                    <a:p>
                      <a:pPr algn="r"/>
                      <a:r>
                        <a:rPr lang="en-GB" sz="1400" b="1" dirty="0">
                          <a:latin typeface="Century Gothic" panose="020B0502020202020204" pitchFamily="34" charset="0"/>
                        </a:rPr>
                        <a:t>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266042">
                <a:tc>
                  <a:txBody>
                    <a:bodyPr/>
                    <a:lstStyle/>
                    <a:p>
                      <a:pPr algn="r"/>
                      <a:r>
                        <a:rPr lang="en-GB" sz="1400" b="1" dirty="0">
                          <a:latin typeface="Century Gothic" panose="020B0502020202020204" pitchFamily="34" charset="0"/>
                        </a:rPr>
                        <a:t>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graphicFrame>
        <p:nvGraphicFramePr>
          <p:cNvPr id="40" name="Table 39">
            <a:extLst>
              <a:ext uri="{FF2B5EF4-FFF2-40B4-BE49-F238E27FC236}">
                <a16:creationId xmlns:a16="http://schemas.microsoft.com/office/drawing/2014/main" xmlns="" id="{1545BD4F-B895-48C2-AC01-C13F6A00078C}"/>
              </a:ext>
            </a:extLst>
          </p:cNvPr>
          <p:cNvGraphicFramePr>
            <a:graphicFrameLocks noGrp="1"/>
          </p:cNvGraphicFramePr>
          <p:nvPr>
            <p:extLst>
              <p:ext uri="{D42A27DB-BD31-4B8C-83A1-F6EECF244321}">
                <p14:modId xmlns:p14="http://schemas.microsoft.com/office/powerpoint/2010/main" val="3592494813"/>
              </p:ext>
            </p:extLst>
          </p:nvPr>
        </p:nvGraphicFramePr>
        <p:xfrm>
          <a:off x="826741" y="3560636"/>
          <a:ext cx="2520000" cy="1491019"/>
        </p:xfrm>
        <a:graphic>
          <a:graphicData uri="http://schemas.openxmlformats.org/drawingml/2006/table">
            <a:tbl>
              <a:tblPr firstRow="1" bandRow="1">
                <a:tableStyleId>{2D5ABB26-0587-4C30-8999-92F81FD0307C}</a:tableStyleId>
              </a:tblPr>
              <a:tblGrid>
                <a:gridCol w="1394123">
                  <a:extLst>
                    <a:ext uri="{9D8B030D-6E8A-4147-A177-3AD203B41FA5}">
                      <a16:colId xmlns:a16="http://schemas.microsoft.com/office/drawing/2014/main" xmlns="" val="3348667451"/>
                    </a:ext>
                  </a:extLst>
                </a:gridCol>
                <a:gridCol w="551404">
                  <a:extLst>
                    <a:ext uri="{9D8B030D-6E8A-4147-A177-3AD203B41FA5}">
                      <a16:colId xmlns:a16="http://schemas.microsoft.com/office/drawing/2014/main" xmlns="" val="31861885"/>
                    </a:ext>
                  </a:extLst>
                </a:gridCol>
                <a:gridCol w="574473">
                  <a:extLst>
                    <a:ext uri="{9D8B030D-6E8A-4147-A177-3AD203B41FA5}">
                      <a16:colId xmlns:a16="http://schemas.microsoft.com/office/drawing/2014/main" xmlns="" val="135476471"/>
                    </a:ext>
                  </a:extLst>
                </a:gridCol>
              </a:tblGrid>
              <a:tr h="486202">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129654">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51974402"/>
                  </a:ext>
                </a:extLst>
              </a:tr>
              <a:tr h="129654">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60619465"/>
                  </a:ext>
                </a:extLst>
              </a:tr>
              <a:tr h="129654">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80828214"/>
                  </a:ext>
                </a:extLst>
              </a:tr>
              <a:tr h="129654">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DDDFF"/>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extLst>
                  <a:ext uri="{0D108BD9-81ED-4DB2-BD59-A6C34878D82A}">
                    <a16:rowId xmlns:a16="http://schemas.microsoft.com/office/drawing/2014/main" xmlns="" val="723873897"/>
                  </a:ext>
                </a:extLst>
              </a:tr>
              <a:tr h="129654">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DDDFF"/>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7DDDFF"/>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extLst>
                  <a:ext uri="{0D108BD9-81ED-4DB2-BD59-A6C34878D82A}">
                    <a16:rowId xmlns:a16="http://schemas.microsoft.com/office/drawing/2014/main" xmlns="" val="2059844985"/>
                  </a:ext>
                </a:extLst>
              </a:tr>
              <a:tr h="129654">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DDDFF"/>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extLst>
                  <a:ext uri="{0D108BD9-81ED-4DB2-BD59-A6C34878D82A}">
                    <a16:rowId xmlns:a16="http://schemas.microsoft.com/office/drawing/2014/main" xmlns="" val="2775608451"/>
                  </a:ext>
                </a:extLst>
              </a:tr>
              <a:tr h="129654">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DDDFF"/>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7DDDFF"/>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extLst>
                  <a:ext uri="{0D108BD9-81ED-4DB2-BD59-A6C34878D82A}">
                    <a16:rowId xmlns:a16="http://schemas.microsoft.com/office/drawing/2014/main" xmlns="" val="992372799"/>
                  </a:ext>
                </a:extLst>
              </a:tr>
              <a:tr h="97239">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7DDDFF"/>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7DDDFF"/>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7DDDFF"/>
                    </a:solidFill>
                  </a:tcPr>
                </a:tc>
                <a:extLst>
                  <a:ext uri="{0D108BD9-81ED-4DB2-BD59-A6C34878D82A}">
                    <a16:rowId xmlns:a16="http://schemas.microsoft.com/office/drawing/2014/main" xmlns="" val="3908492826"/>
                  </a:ext>
                </a:extLst>
              </a:tr>
            </a:tbl>
          </a:graphicData>
        </a:graphic>
      </p:graphicFrame>
      <p:graphicFrame>
        <p:nvGraphicFramePr>
          <p:cNvPr id="41" name="Table 40">
            <a:extLst>
              <a:ext uri="{FF2B5EF4-FFF2-40B4-BE49-F238E27FC236}">
                <a16:creationId xmlns:a16="http://schemas.microsoft.com/office/drawing/2014/main" xmlns="" id="{42D32EF6-DBF4-4AD1-B2FC-8E6815A50F42}"/>
              </a:ext>
            </a:extLst>
          </p:cNvPr>
          <p:cNvGraphicFramePr>
            <a:graphicFrameLocks noGrp="1"/>
          </p:cNvGraphicFramePr>
          <p:nvPr>
            <p:extLst>
              <p:ext uri="{D42A27DB-BD31-4B8C-83A1-F6EECF244321}">
                <p14:modId xmlns:p14="http://schemas.microsoft.com/office/powerpoint/2010/main" val="3445797919"/>
              </p:ext>
            </p:extLst>
          </p:nvPr>
        </p:nvGraphicFramePr>
        <p:xfrm>
          <a:off x="1111841" y="3426438"/>
          <a:ext cx="983163" cy="1516026"/>
        </p:xfrm>
        <a:graphic>
          <a:graphicData uri="http://schemas.openxmlformats.org/drawingml/2006/table">
            <a:tbl>
              <a:tblPr firstRow="1" bandRow="1">
                <a:tableStyleId>{2D5ABB26-0587-4C30-8999-92F81FD0307C}</a:tableStyleId>
              </a:tblPr>
              <a:tblGrid>
                <a:gridCol w="983163">
                  <a:extLst>
                    <a:ext uri="{9D8B030D-6E8A-4147-A177-3AD203B41FA5}">
                      <a16:colId xmlns:a16="http://schemas.microsoft.com/office/drawing/2014/main" xmlns="" val="135476471"/>
                    </a:ext>
                  </a:extLst>
                </a:gridCol>
              </a:tblGrid>
              <a:tr h="451858">
                <a:tc>
                  <a:txBody>
                    <a:bodyPr/>
                    <a:lstStyle/>
                    <a:p>
                      <a:pPr algn="r"/>
                      <a:r>
                        <a:rPr lang="en-GB" sz="14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266042">
                <a:tc>
                  <a:txBody>
                    <a:bodyPr/>
                    <a:lstStyle/>
                    <a:p>
                      <a:pPr algn="r"/>
                      <a:r>
                        <a:rPr lang="en-GB" sz="1400" b="1" dirty="0">
                          <a:latin typeface="Century Gothic" panose="020B0502020202020204" pitchFamily="34" charset="0"/>
                        </a:rPr>
                        <a:t>2L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266042">
                <a:tc>
                  <a:txBody>
                    <a:bodyPr/>
                    <a:lstStyle/>
                    <a:p>
                      <a:pPr algn="r"/>
                      <a:r>
                        <a:rPr lang="en-GB" sz="1400" b="1" dirty="0">
                          <a:latin typeface="Century Gothic" panose="020B0502020202020204" pitchFamily="34" charset="0"/>
                        </a:rPr>
                        <a:t>1L 500ml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266042">
                <a:tc>
                  <a:txBody>
                    <a:bodyPr/>
                    <a:lstStyle/>
                    <a:p>
                      <a:pPr algn="r"/>
                      <a:r>
                        <a:rPr lang="en-GB" sz="1400" b="1" dirty="0">
                          <a:latin typeface="Century Gothic" panose="020B0502020202020204" pitchFamily="34" charset="0"/>
                        </a:rPr>
                        <a:t>1L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266042">
                <a:tc>
                  <a:txBody>
                    <a:bodyPr/>
                    <a:lstStyle/>
                    <a:p>
                      <a:pPr algn="r"/>
                      <a:r>
                        <a:rPr lang="en-GB" sz="1400" b="1" dirty="0">
                          <a:latin typeface="Century Gothic" panose="020B0502020202020204" pitchFamily="34" charset="0"/>
                        </a:rPr>
                        <a:t>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sp>
        <p:nvSpPr>
          <p:cNvPr id="42" name="TextBox 41">
            <a:extLst>
              <a:ext uri="{FF2B5EF4-FFF2-40B4-BE49-F238E27FC236}">
                <a16:creationId xmlns:a16="http://schemas.microsoft.com/office/drawing/2014/main" xmlns="" id="{23B23CA7-D7E1-42C7-A9A0-AE99CC842603}"/>
              </a:ext>
            </a:extLst>
          </p:cNvPr>
          <p:cNvSpPr txBox="1"/>
          <p:nvPr/>
        </p:nvSpPr>
        <p:spPr>
          <a:xfrm>
            <a:off x="1877165" y="5090512"/>
            <a:ext cx="444500" cy="369332"/>
          </a:xfrm>
          <a:prstGeom prst="rect">
            <a:avLst/>
          </a:prstGeom>
          <a:noFill/>
        </p:spPr>
        <p:txBody>
          <a:bodyPr wrap="square" rtlCol="0">
            <a:spAutoFit/>
          </a:bodyPr>
          <a:lstStyle/>
          <a:p>
            <a:pPr algn="ctr"/>
            <a:r>
              <a:rPr lang="en-GB" b="1" dirty="0">
                <a:latin typeface="Century Gothic" panose="020B0502020202020204" pitchFamily="34" charset="0"/>
              </a:rPr>
              <a:t>A.</a:t>
            </a:r>
          </a:p>
        </p:txBody>
      </p:sp>
      <p:sp>
        <p:nvSpPr>
          <p:cNvPr id="43" name="TextBox 42">
            <a:extLst>
              <a:ext uri="{FF2B5EF4-FFF2-40B4-BE49-F238E27FC236}">
                <a16:creationId xmlns:a16="http://schemas.microsoft.com/office/drawing/2014/main" xmlns="" id="{CF8FCC74-D684-4C1D-A6DE-CEC1A27B0324}"/>
              </a:ext>
            </a:extLst>
          </p:cNvPr>
          <p:cNvSpPr txBox="1"/>
          <p:nvPr/>
        </p:nvSpPr>
        <p:spPr>
          <a:xfrm>
            <a:off x="4412670" y="5090512"/>
            <a:ext cx="444500" cy="369332"/>
          </a:xfrm>
          <a:prstGeom prst="rect">
            <a:avLst/>
          </a:prstGeom>
          <a:noFill/>
        </p:spPr>
        <p:txBody>
          <a:bodyPr wrap="square" rtlCol="0">
            <a:spAutoFit/>
          </a:bodyPr>
          <a:lstStyle/>
          <a:p>
            <a:pPr algn="ctr"/>
            <a:r>
              <a:rPr lang="en-GB" b="1" dirty="0">
                <a:latin typeface="Century Gothic" panose="020B0502020202020204" pitchFamily="34" charset="0"/>
              </a:rPr>
              <a:t>B.</a:t>
            </a:r>
          </a:p>
        </p:txBody>
      </p:sp>
      <p:sp>
        <p:nvSpPr>
          <p:cNvPr id="44" name="TextBox 43">
            <a:extLst>
              <a:ext uri="{FF2B5EF4-FFF2-40B4-BE49-F238E27FC236}">
                <a16:creationId xmlns:a16="http://schemas.microsoft.com/office/drawing/2014/main" xmlns="" id="{A8F1696A-CE62-4FAC-8D27-A36B9072297F}"/>
              </a:ext>
            </a:extLst>
          </p:cNvPr>
          <p:cNvSpPr txBox="1"/>
          <p:nvPr/>
        </p:nvSpPr>
        <p:spPr>
          <a:xfrm>
            <a:off x="6899811" y="5090512"/>
            <a:ext cx="444500" cy="369332"/>
          </a:xfrm>
          <a:prstGeom prst="rect">
            <a:avLst/>
          </a:prstGeom>
          <a:noFill/>
        </p:spPr>
        <p:txBody>
          <a:bodyPr wrap="square" rtlCol="0">
            <a:spAutoFit/>
          </a:bodyPr>
          <a:lstStyle/>
          <a:p>
            <a:pPr algn="ctr"/>
            <a:r>
              <a:rPr lang="en-GB" b="1" dirty="0">
                <a:latin typeface="Century Gothic" panose="020B0502020202020204" pitchFamily="34" charset="0"/>
              </a:rPr>
              <a:t>C.</a:t>
            </a:r>
          </a:p>
        </p:txBody>
      </p:sp>
      <p:sp>
        <p:nvSpPr>
          <p:cNvPr id="19" name="TextBox 18">
            <a:extLst>
              <a:ext uri="{FF2B5EF4-FFF2-40B4-BE49-F238E27FC236}">
                <a16:creationId xmlns:a16="http://schemas.microsoft.com/office/drawing/2014/main" xmlns="" id="{D8D9823C-36C1-4554-B862-2DF11854961D}"/>
              </a:ext>
            </a:extLst>
          </p:cNvPr>
          <p:cNvSpPr txBox="1"/>
          <p:nvPr/>
        </p:nvSpPr>
        <p:spPr>
          <a:xfrm>
            <a:off x="8461035" y="6010184"/>
            <a:ext cx="367408" cy="276999"/>
          </a:xfrm>
          <a:prstGeom prst="rect">
            <a:avLst/>
          </a:prstGeom>
          <a:noFill/>
        </p:spPr>
        <p:txBody>
          <a:bodyPr wrap="non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3538127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sng" strike="noStrike" kern="1200" cap="none" spc="0" normalizeH="0" baseline="0" noProof="0" dirty="0">
                <a:ln>
                  <a:noFill/>
                </a:ln>
                <a:solidFill>
                  <a:srgbClr val="E7E6E6">
                    <a:lumMod val="50000"/>
                  </a:srgbClr>
                </a:solidFill>
                <a:effectLst/>
                <a:uLnTx/>
                <a:uFillTx/>
                <a:latin typeface="Century Gothic" panose="020B0502020202020204" pitchFamily="34" charset="0"/>
              </a:rPr>
              <a:t>Year 3/4 – Summer Block 5 – Mass &amp; Capacity – </a:t>
            </a:r>
            <a:r>
              <a:rPr lang="en-GB" sz="1600" b="1" u="sng" dirty="0">
                <a:solidFill>
                  <a:srgbClr val="E7E6E6">
                    <a:lumMod val="50000"/>
                  </a:srgbClr>
                </a:solidFill>
                <a:latin typeface="Century Gothic" panose="020B0502020202020204" pitchFamily="34" charset="0"/>
              </a:rPr>
              <a:t>Step 6</a:t>
            </a:r>
            <a:endParaRPr kumimoji="0" lang="en-GB" sz="1600" b="1" i="0" u="sng" strike="noStrike" kern="1200" cap="none" spc="0" normalizeH="0" baseline="0" noProof="0" dirty="0">
              <a:ln>
                <a:noFill/>
              </a:ln>
              <a:solidFill>
                <a:srgbClr val="E7E6E6">
                  <a:lumMod val="50000"/>
                </a:srgbClr>
              </a:solidFill>
              <a:effectLst/>
              <a:uLnTx/>
              <a:uFillTx/>
              <a:latin typeface="Century Gothic" panose="020B0502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E7E6E6">
                  <a:lumMod val="25000"/>
                </a:srgbClr>
              </a:solidFill>
              <a:effectLst/>
              <a:uLnTx/>
              <a:uFillTx/>
              <a:latin typeface="Century Gothic" panose="020B0502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rPr>
              <a:t>About This Resource: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entury Gothic" panose="020B0502020202020204" pitchFamily="34" charset="0"/>
            </a:endParaRPr>
          </a:p>
          <a:p>
            <a:pPr lvl="0">
              <a:defRPr/>
            </a:pPr>
            <a:r>
              <a:rPr lang="en-US" sz="1200" b="1" dirty="0">
                <a:solidFill>
                  <a:schemeClr val="tx1"/>
                </a:solidFill>
                <a:latin typeface="Century Gothic" panose="020B0502020202020204" pitchFamily="34" charset="0"/>
              </a:rPr>
              <a:t>This PowerPoint has been designed to support your teaching of this small step from the Mixed Age planning. It includes a starter activity suitable for each year group and an example of each question from the Varied Fluency and Reasoning and Problem Solving resources also provided in this pack (separate for each year group). Each slide has the year group identified in the bottom right-hand corner. We recommend that you look through this PowerPoint in advance and decide whether to work through all examples provided or a selection of them depending on the needs of your class.</a:t>
            </a:r>
            <a:endParaRPr kumimoji="0" lang="en-GB" sz="1200" b="1" i="0" u="none" strike="noStrike" kern="1200" cap="none" spc="0" normalizeH="0" baseline="0" noProof="0" dirty="0">
              <a:ln>
                <a:noFill/>
              </a:ln>
              <a:solidFill>
                <a:schemeClr val="tx1"/>
              </a:solidFill>
              <a:effectLst/>
              <a:uLnTx/>
              <a:uFillTx/>
              <a:latin typeface="Century Gothic" panose="020B0502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entury Gothic" panose="020B0502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rPr>
              <a:t>National Curriculum Objectives:</a:t>
            </a:r>
            <a:endParaRPr kumimoji="0" lang="en-GB" sz="1600" b="1" i="0" u="none" strike="noStrike" kern="1200" cap="none" spc="0" normalizeH="0" baseline="0" noProof="0" dirty="0">
              <a:ln>
                <a:noFill/>
              </a:ln>
              <a:solidFill>
                <a:srgbClr val="FF0000"/>
              </a:solidFill>
              <a:effectLst/>
              <a:uLnTx/>
              <a:uFillTx/>
              <a:latin typeface="Century Gothic" panose="020B0502020202020204" pitchFamily="34" charset="0"/>
            </a:endParaRPr>
          </a:p>
          <a:p>
            <a:pPr marL="0" marR="0" lvl="0" indent="0" algn="l" defTabSz="457200" rtl="0" eaLnBrk="1" fontAlgn="base"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entury Gothic" panose="020B0502020202020204" pitchFamily="34" charset="0"/>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entury Gothic" panose="020B0502020202020204" pitchFamily="34" charset="0"/>
              </a:rPr>
              <a:t>Mathematics Year 3: </a:t>
            </a:r>
            <a:r>
              <a:rPr kumimoji="0" lang="it-IT" sz="1200" b="1" i="0" u="none" strike="noStrike" kern="1200" cap="none" spc="0" normalizeH="0" baseline="0" noProof="0" dirty="0">
                <a:ln>
                  <a:noFill/>
                </a:ln>
                <a:solidFill>
                  <a:prstClr val="black"/>
                </a:solidFill>
                <a:effectLst/>
                <a:uLnTx/>
                <a:uFillTx/>
                <a:latin typeface="Century Gothic" panose="020B0502020202020204" pitchFamily="34" charset="0"/>
              </a:rPr>
              <a:t>(3M1c)</a:t>
            </a:r>
            <a:r>
              <a:rPr kumimoji="0" lang="it-IT" sz="1200" b="1" i="0" u="none" strike="noStrike" kern="1200" cap="none" spc="0" normalizeH="0" baseline="0" noProof="0" dirty="0">
                <a:ln>
                  <a:noFill/>
                </a:ln>
                <a:solidFill>
                  <a:prstClr val="white"/>
                </a:solidFill>
                <a:effectLst/>
                <a:uLnTx/>
                <a:uFillTx/>
                <a:latin typeface="Century Gothic" panose="020B0502020202020204" pitchFamily="34" charset="0"/>
              </a:rPr>
              <a:t> </a:t>
            </a:r>
            <a:r>
              <a:rPr kumimoji="0" lang="it-IT" sz="1200" b="1" i="0" u="none" strike="noStrike" kern="1200" cap="none" spc="0" normalizeH="0" baseline="0" noProof="0" dirty="0">
                <a:ln>
                  <a:noFill/>
                </a:ln>
                <a:solidFill>
                  <a:prstClr val="white"/>
                </a:solidFill>
                <a:effectLst/>
                <a:uLnTx/>
                <a:uFillTx/>
                <a:latin typeface="Century Gothic" panose="020B0502020202020204" pitchFamily="34" charset="0"/>
                <a:hlinkClick r:id="rId3"/>
              </a:rPr>
              <a:t>Compare volume/capacity (l/ml)</a:t>
            </a:r>
            <a:endParaRPr kumimoji="0" lang="it-IT" sz="1200" b="1" i="0" u="none" strike="noStrike" kern="1200" cap="none" spc="0" normalizeH="0" baseline="0" noProof="0" dirty="0">
              <a:ln>
                <a:noFill/>
              </a:ln>
              <a:solidFill>
                <a:prstClr val="white"/>
              </a:solidFill>
              <a:effectLst/>
              <a:uLnTx/>
              <a:uFillTx/>
              <a:latin typeface="Century Gothic" panose="020B0502020202020204" pitchFamily="34" charset="0"/>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entury Gothic" panose="020B0502020202020204" pitchFamily="34" charset="0"/>
              </a:rPr>
              <a:t>Mathematics Year 3: (3M2c)</a:t>
            </a:r>
            <a:r>
              <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rPr>
              <a:t> </a:t>
            </a:r>
            <a:r>
              <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hlinkClick r:id="rId4"/>
              </a:rPr>
              <a:t>Measure volume/capacity (l/ml)</a:t>
            </a:r>
            <a:endPar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Tx/>
                <a:latin typeface="Century Gothic" panose="020B0502020202020204" pitchFamily="34" charset="0"/>
              </a:rPr>
              <a:t/>
            </a:r>
            <a:br>
              <a:rPr kumimoji="0" lang="en-GB" sz="1200" b="1" i="0" u="sng" strike="noStrike" kern="1200" cap="none" spc="0" normalizeH="0" baseline="0" noProof="0" dirty="0">
                <a:ln>
                  <a:noFill/>
                </a:ln>
                <a:solidFill>
                  <a:prstClr val="black"/>
                </a:solidFill>
                <a:effectLst/>
                <a:uLnTx/>
                <a:uFillTx/>
                <a:latin typeface="Century Gothic" panose="020B0502020202020204" pitchFamily="34" charset="0"/>
              </a:rPr>
            </a:br>
            <a:endParaRPr kumimoji="0" lang="en-GB" sz="1200" b="1" i="0" u="sng" strike="noStrike" kern="1200" cap="none" spc="0" normalizeH="0" baseline="0" noProof="0" dirty="0">
              <a:ln>
                <a:noFill/>
              </a:ln>
              <a:solidFill>
                <a:prstClr val="black"/>
              </a:solidFill>
              <a:effectLst/>
              <a:uLnTx/>
              <a:uFillTx/>
              <a:latin typeface="Century Gothic" panose="020B0502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rPr>
              <a:t>More </a:t>
            </a:r>
            <a:r>
              <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hlinkClick r:id="rId5"/>
              </a:rPr>
              <a:t>Year 3 and Year 4 Mass and Capacity</a:t>
            </a:r>
            <a:r>
              <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rPr>
              <a:t> resources.</a:t>
            </a:r>
            <a:endParaRPr kumimoji="0" lang="en-GB" sz="1200" b="1" i="0" u="none" strike="noStrike" kern="1200" cap="none" spc="0" normalizeH="0" baseline="0" noProof="0" dirty="0">
              <a:ln>
                <a:noFill/>
              </a:ln>
              <a:solidFill>
                <a:prstClr val="black"/>
              </a:solidFill>
              <a:effectLst/>
              <a:uLnTx/>
              <a:uFillTx/>
              <a:latin typeface="Century Gothic" panose="020B0502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entury Gothic" panose="020B0502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entury Gothic" panose="020B0502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rPr>
              <a:t>Did you like this resource? Don’t forget to </a:t>
            </a: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hlinkClick r:id="rId6"/>
              </a:rPr>
              <a:t>review</a:t>
            </a: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rPr>
              <a:t> it on our website.</a:t>
            </a:r>
          </a:p>
        </p:txBody>
      </p:sp>
      <p:grpSp>
        <p:nvGrpSpPr>
          <p:cNvPr id="11" name="Group 10">
            <a:extLst>
              <a:ext uri="{FF2B5EF4-FFF2-40B4-BE49-F238E27FC236}">
                <a16:creationId xmlns:a16="http://schemas.microsoft.com/office/drawing/2014/main" xmlns="" id="{1F10AE4B-1909-417C-BC00-2334B3C42F54}"/>
              </a:ext>
            </a:extLst>
          </p:cNvPr>
          <p:cNvGrpSpPr/>
          <p:nvPr/>
        </p:nvGrpSpPr>
        <p:grpSpPr>
          <a:xfrm>
            <a:off x="27814" y="6454317"/>
            <a:ext cx="1231337" cy="403587"/>
            <a:chOff x="27814" y="6454317"/>
            <a:chExt cx="1231337" cy="403587"/>
          </a:xfrm>
        </p:grpSpPr>
        <p:pic>
          <p:nvPicPr>
            <p:cNvPr id="12" name="Picture 11" descr="A close up of a sign&#10;&#10;Description generated with high confidence">
              <a:extLst>
                <a:ext uri="{FF2B5EF4-FFF2-40B4-BE49-F238E27FC236}">
                  <a16:creationId xmlns:a16="http://schemas.microsoft.com/office/drawing/2014/main" xmlns="" id="{F2BB69C9-1EC4-4576-9223-9E20CA889E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3" name="TextBox 8">
              <a:extLst>
                <a:ext uri="{FF2B5EF4-FFF2-40B4-BE49-F238E27FC236}">
                  <a16:creationId xmlns:a16="http://schemas.microsoft.com/office/drawing/2014/main" xmlns="" id="{F347B7DA-850E-4565-9A73-5FF38D40C8A9}"/>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1335271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8" name="Group 17">
            <a:extLst>
              <a:ext uri="{FF2B5EF4-FFF2-40B4-BE49-F238E27FC236}">
                <a16:creationId xmlns:a16="http://schemas.microsoft.com/office/drawing/2014/main" xmlns="" id="{F2B8C731-E87F-4B20-8A47-B8DD14D1A9D9}"/>
              </a:ext>
            </a:extLst>
          </p:cNvPr>
          <p:cNvGrpSpPr/>
          <p:nvPr/>
        </p:nvGrpSpPr>
        <p:grpSpPr>
          <a:xfrm>
            <a:off x="27814" y="6454317"/>
            <a:ext cx="1231337" cy="403587"/>
            <a:chOff x="27814" y="6454317"/>
            <a:chExt cx="1231337" cy="403587"/>
          </a:xfrm>
        </p:grpSpPr>
        <p:pic>
          <p:nvPicPr>
            <p:cNvPr id="20" name="Picture 19" descr="A close up of a sign&#10;&#10;Description generated with high confidence">
              <a:extLst>
                <a:ext uri="{FF2B5EF4-FFF2-40B4-BE49-F238E27FC236}">
                  <a16:creationId xmlns:a16="http://schemas.microsoft.com/office/drawing/2014/main" xmlns="" id="{864002EA-B32D-4A9D-AF18-C7900066EF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1" name="TextBox 8">
              <a:extLst>
                <a:ext uri="{FF2B5EF4-FFF2-40B4-BE49-F238E27FC236}">
                  <a16:creationId xmlns:a16="http://schemas.microsoft.com/office/drawing/2014/main" xmlns="" id="{C251D64B-233E-4B18-96EC-B88131269C8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29" name="Picture 28">
            <a:extLst>
              <a:ext uri="{FF2B5EF4-FFF2-40B4-BE49-F238E27FC236}">
                <a16:creationId xmlns:a16="http://schemas.microsoft.com/office/drawing/2014/main" xmlns="" id="{A804A77D-5A11-43CC-9C2C-E2426B2B79BB}"/>
              </a:ext>
            </a:extLst>
          </p:cNvPr>
          <p:cNvPicPr>
            <a:picLocks noChangeAspect="1"/>
          </p:cNvPicPr>
          <p:nvPr/>
        </p:nvPicPr>
        <p:blipFill>
          <a:blip r:embed="rId4"/>
          <a:stretch>
            <a:fillRect/>
          </a:stretch>
        </p:blipFill>
        <p:spPr>
          <a:xfrm>
            <a:off x="115438" y="137318"/>
            <a:ext cx="8913124" cy="6322100"/>
          </a:xfrm>
          <a:prstGeom prst="rect">
            <a:avLst/>
          </a:prstGeom>
        </p:spPr>
      </p:pic>
      <p:sp>
        <p:nvSpPr>
          <p:cNvPr id="30" name="Rectangle 29">
            <a:extLst>
              <a:ext uri="{FF2B5EF4-FFF2-40B4-BE49-F238E27FC236}">
                <a16:creationId xmlns:a16="http://schemas.microsoft.com/office/drawing/2014/main" xmlns="" id="{CCA131CE-E83A-4848-A455-AE95355B508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r>
              <a:rPr lang="en-GB" sz="2000" b="1" dirty="0">
                <a:solidFill>
                  <a:srgbClr val="3B3838"/>
                </a:solidFill>
                <a:latin typeface="Century Gothic" panose="020B0502020202020204" pitchFamily="34" charset="0"/>
              </a:rPr>
              <a:t>Carson says,</a:t>
            </a: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r>
              <a:rPr lang="en-GB" sz="2000" b="1" dirty="0">
                <a:solidFill>
                  <a:srgbClr val="3B3838"/>
                </a:solidFill>
                <a:latin typeface="Century Gothic" panose="020B0502020202020204" pitchFamily="34" charset="0"/>
              </a:rPr>
              <a:t>Do you agree? Explain your answer. </a:t>
            </a:r>
          </a:p>
          <a:p>
            <a:r>
              <a:rPr lang="en-GB" sz="2000" b="1" dirty="0">
                <a:solidFill>
                  <a:srgbClr val="3B3838"/>
                </a:solidFill>
                <a:latin typeface="Century Gothic" panose="020B0502020202020204" pitchFamily="34" charset="0"/>
              </a:rPr>
              <a:t>Carson is correct because…</a:t>
            </a: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aphicFrame>
        <p:nvGraphicFramePr>
          <p:cNvPr id="31" name="Table 30">
            <a:extLst>
              <a:ext uri="{FF2B5EF4-FFF2-40B4-BE49-F238E27FC236}">
                <a16:creationId xmlns:a16="http://schemas.microsoft.com/office/drawing/2014/main" xmlns="" id="{688F8DCE-03D7-45BB-8DEC-43C26D4E92C6}"/>
              </a:ext>
            </a:extLst>
          </p:cNvPr>
          <p:cNvGraphicFramePr>
            <a:graphicFrameLocks noGrp="1"/>
          </p:cNvGraphicFramePr>
          <p:nvPr/>
        </p:nvGraphicFramePr>
        <p:xfrm>
          <a:off x="3956732" y="2205542"/>
          <a:ext cx="1434132" cy="2847444"/>
        </p:xfrm>
        <a:graphic>
          <a:graphicData uri="http://schemas.openxmlformats.org/drawingml/2006/table">
            <a:tbl>
              <a:tblPr firstRow="1" bandRow="1">
                <a:tableStyleId>{2D5ABB26-0587-4C30-8999-92F81FD0307C}</a:tableStyleId>
              </a:tblPr>
              <a:tblGrid>
                <a:gridCol w="684593">
                  <a:extLst>
                    <a:ext uri="{9D8B030D-6E8A-4147-A177-3AD203B41FA5}">
                      <a16:colId xmlns:a16="http://schemas.microsoft.com/office/drawing/2014/main" xmlns="" val="3348667451"/>
                    </a:ext>
                  </a:extLst>
                </a:gridCol>
                <a:gridCol w="363822">
                  <a:extLst>
                    <a:ext uri="{9D8B030D-6E8A-4147-A177-3AD203B41FA5}">
                      <a16:colId xmlns:a16="http://schemas.microsoft.com/office/drawing/2014/main" xmlns="" val="31861885"/>
                    </a:ext>
                  </a:extLst>
                </a:gridCol>
                <a:gridCol w="385717">
                  <a:extLst>
                    <a:ext uri="{9D8B030D-6E8A-4147-A177-3AD203B41FA5}">
                      <a16:colId xmlns:a16="http://schemas.microsoft.com/office/drawing/2014/main" xmlns="" val="135476471"/>
                    </a:ext>
                  </a:extLst>
                </a:gridCol>
              </a:tblGrid>
              <a:tr h="79095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21092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62512838"/>
                  </a:ext>
                </a:extLst>
              </a:tr>
              <a:tr h="21092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6699"/>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extLst>
                  <a:ext uri="{0D108BD9-81ED-4DB2-BD59-A6C34878D82A}">
                    <a16:rowId xmlns:a16="http://schemas.microsoft.com/office/drawing/2014/main" xmlns="" val="600332706"/>
                  </a:ext>
                </a:extLst>
              </a:tr>
              <a:tr h="210922">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6699"/>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6699"/>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extLst>
                  <a:ext uri="{0D108BD9-81ED-4DB2-BD59-A6C34878D82A}">
                    <a16:rowId xmlns:a16="http://schemas.microsoft.com/office/drawing/2014/main" xmlns="" val="951974402"/>
                  </a:ext>
                </a:extLst>
              </a:tr>
              <a:tr h="21092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6699"/>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extLst>
                  <a:ext uri="{0D108BD9-81ED-4DB2-BD59-A6C34878D82A}">
                    <a16:rowId xmlns:a16="http://schemas.microsoft.com/office/drawing/2014/main" xmlns="" val="3360619465"/>
                  </a:ext>
                </a:extLst>
              </a:tr>
              <a:tr h="21092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6699"/>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6699"/>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extLst>
                  <a:ext uri="{0D108BD9-81ED-4DB2-BD59-A6C34878D82A}">
                    <a16:rowId xmlns:a16="http://schemas.microsoft.com/office/drawing/2014/main" xmlns="" val="880828214"/>
                  </a:ext>
                </a:extLst>
              </a:tr>
              <a:tr h="21092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6699"/>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extLst>
                  <a:ext uri="{0D108BD9-81ED-4DB2-BD59-A6C34878D82A}">
                    <a16:rowId xmlns:a16="http://schemas.microsoft.com/office/drawing/2014/main" xmlns="" val="723873897"/>
                  </a:ext>
                </a:extLst>
              </a:tr>
              <a:tr h="21092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6699"/>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6699"/>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extLst>
                  <a:ext uri="{0D108BD9-81ED-4DB2-BD59-A6C34878D82A}">
                    <a16:rowId xmlns:a16="http://schemas.microsoft.com/office/drawing/2014/main" xmlns="" val="2059844985"/>
                  </a:ext>
                </a:extLst>
              </a:tr>
              <a:tr h="21092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6699"/>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extLst>
                  <a:ext uri="{0D108BD9-81ED-4DB2-BD59-A6C34878D82A}">
                    <a16:rowId xmlns:a16="http://schemas.microsoft.com/office/drawing/2014/main" xmlns="" val="2775608451"/>
                  </a:ext>
                </a:extLst>
              </a:tr>
              <a:tr h="21092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6699"/>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6699"/>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extLst>
                  <a:ext uri="{0D108BD9-81ED-4DB2-BD59-A6C34878D82A}">
                    <a16:rowId xmlns:a16="http://schemas.microsoft.com/office/drawing/2014/main" xmlns="" val="992372799"/>
                  </a:ext>
                </a:extLst>
              </a:tr>
              <a:tr h="158189">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6699"/>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FF6699"/>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FF6699"/>
                    </a:solidFill>
                  </a:tcPr>
                </a:tc>
                <a:extLst>
                  <a:ext uri="{0D108BD9-81ED-4DB2-BD59-A6C34878D82A}">
                    <a16:rowId xmlns:a16="http://schemas.microsoft.com/office/drawing/2014/main" xmlns="" val="3908492826"/>
                  </a:ext>
                </a:extLst>
              </a:tr>
            </a:tbl>
          </a:graphicData>
        </a:graphic>
      </p:graphicFrame>
      <p:graphicFrame>
        <p:nvGraphicFramePr>
          <p:cNvPr id="33" name="Table 32">
            <a:extLst>
              <a:ext uri="{FF2B5EF4-FFF2-40B4-BE49-F238E27FC236}">
                <a16:creationId xmlns:a16="http://schemas.microsoft.com/office/drawing/2014/main" xmlns="" id="{DD2D7325-DC90-4A95-86F6-64E01552FA9C}"/>
              </a:ext>
            </a:extLst>
          </p:cNvPr>
          <p:cNvGraphicFramePr>
            <a:graphicFrameLocks noGrp="1"/>
          </p:cNvGraphicFramePr>
          <p:nvPr/>
        </p:nvGraphicFramePr>
        <p:xfrm>
          <a:off x="3956732" y="2080857"/>
          <a:ext cx="614469" cy="2835326"/>
        </p:xfrm>
        <a:graphic>
          <a:graphicData uri="http://schemas.openxmlformats.org/drawingml/2006/table">
            <a:tbl>
              <a:tblPr firstRow="1" bandRow="1">
                <a:tableStyleId>{2D5ABB26-0587-4C30-8999-92F81FD0307C}</a:tableStyleId>
              </a:tblPr>
              <a:tblGrid>
                <a:gridCol w="614469">
                  <a:extLst>
                    <a:ext uri="{9D8B030D-6E8A-4147-A177-3AD203B41FA5}">
                      <a16:colId xmlns:a16="http://schemas.microsoft.com/office/drawing/2014/main" xmlns="" val="135476471"/>
                    </a:ext>
                  </a:extLst>
                </a:gridCol>
              </a:tblGrid>
              <a:tr h="735086">
                <a:tc>
                  <a:txBody>
                    <a:bodyPr/>
                    <a:lstStyle/>
                    <a:p>
                      <a:pPr algn="r"/>
                      <a:r>
                        <a:rPr lang="en-GB" sz="14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420048">
                <a:tc>
                  <a:txBody>
                    <a:bodyPr/>
                    <a:lstStyle/>
                    <a:p>
                      <a:pPr algn="r"/>
                      <a:r>
                        <a:rPr lang="en-GB" sz="1400" b="1" dirty="0">
                          <a:latin typeface="Century Gothic" panose="020B0502020202020204" pitchFamily="34" charset="0"/>
                        </a:rPr>
                        <a:t>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75608451"/>
                  </a:ext>
                </a:extLst>
              </a:tr>
              <a:tr h="420048">
                <a:tc>
                  <a:txBody>
                    <a:bodyPr/>
                    <a:lstStyle/>
                    <a:p>
                      <a:pPr algn="r"/>
                      <a:r>
                        <a:rPr lang="en-GB" sz="1400" b="1" dirty="0">
                          <a:latin typeface="Century Gothic" panose="020B0502020202020204" pitchFamily="34" charset="0"/>
                        </a:rPr>
                        <a:t>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420048">
                <a:tc>
                  <a:txBody>
                    <a:bodyPr/>
                    <a:lstStyle/>
                    <a:p>
                      <a:pPr algn="r"/>
                      <a:r>
                        <a:rPr lang="en-GB" sz="1400" b="1" dirty="0">
                          <a:latin typeface="Century Gothic" panose="020B0502020202020204" pitchFamily="34" charset="0"/>
                        </a:rPr>
                        <a:t>300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420048">
                <a:tc>
                  <a:txBody>
                    <a:bodyPr/>
                    <a:lstStyle/>
                    <a:p>
                      <a:pPr algn="r"/>
                      <a:r>
                        <a:rPr lang="en-GB" sz="1400" b="1" dirty="0">
                          <a:latin typeface="Century Gothic" panose="020B0502020202020204" pitchFamily="34" charset="0"/>
                        </a:rPr>
                        <a:t>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420048">
                <a:tc>
                  <a:txBody>
                    <a:bodyPr/>
                    <a:lstStyle/>
                    <a:p>
                      <a:pPr algn="r"/>
                      <a:r>
                        <a:rPr lang="en-GB" sz="1400" b="1" dirty="0">
                          <a:latin typeface="Century Gothic" panose="020B0502020202020204" pitchFamily="34" charset="0"/>
                        </a:rPr>
                        <a:t>100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sp>
        <p:nvSpPr>
          <p:cNvPr id="36" name="Speech Bubble: Rectangle with Corners Rounded 35">
            <a:extLst>
              <a:ext uri="{FF2B5EF4-FFF2-40B4-BE49-F238E27FC236}">
                <a16:creationId xmlns:a16="http://schemas.microsoft.com/office/drawing/2014/main" xmlns="" id="{10106999-A92D-4A41-A0EB-8537D3B61E0E}"/>
              </a:ext>
            </a:extLst>
          </p:cNvPr>
          <p:cNvSpPr/>
          <p:nvPr/>
        </p:nvSpPr>
        <p:spPr>
          <a:xfrm>
            <a:off x="2618917" y="1311213"/>
            <a:ext cx="5626777" cy="716095"/>
          </a:xfrm>
          <a:prstGeom prst="wedgeRoundRectCallout">
            <a:avLst>
              <a:gd name="adj1" fmla="val -54122"/>
              <a:gd name="adj2" fmla="val 25300"/>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2000" b="1" dirty="0">
                <a:solidFill>
                  <a:schemeClr val="tx1"/>
                </a:solidFill>
                <a:latin typeface="Century Gothic" panose="020B0502020202020204" pitchFamily="34" charset="0"/>
              </a:rPr>
              <a:t>Container B has the least amount of liquid as the scale only goes up to 500ml.</a:t>
            </a:r>
          </a:p>
        </p:txBody>
      </p:sp>
      <p:graphicFrame>
        <p:nvGraphicFramePr>
          <p:cNvPr id="37" name="Table 36">
            <a:extLst>
              <a:ext uri="{FF2B5EF4-FFF2-40B4-BE49-F238E27FC236}">
                <a16:creationId xmlns:a16="http://schemas.microsoft.com/office/drawing/2014/main" xmlns="" id="{BE4A0DBD-CE2A-4EE4-966E-8592C5A3C27E}"/>
              </a:ext>
            </a:extLst>
          </p:cNvPr>
          <p:cNvGraphicFramePr>
            <a:graphicFrameLocks noGrp="1"/>
          </p:cNvGraphicFramePr>
          <p:nvPr/>
        </p:nvGraphicFramePr>
        <p:xfrm>
          <a:off x="6135204" y="3309287"/>
          <a:ext cx="1962025" cy="1750328"/>
        </p:xfrm>
        <a:graphic>
          <a:graphicData uri="http://schemas.openxmlformats.org/drawingml/2006/table">
            <a:tbl>
              <a:tblPr firstRow="1" bandRow="1">
                <a:tableStyleId>{2D5ABB26-0587-4C30-8999-92F81FD0307C}</a:tableStyleId>
              </a:tblPr>
              <a:tblGrid>
                <a:gridCol w="1200006">
                  <a:extLst>
                    <a:ext uri="{9D8B030D-6E8A-4147-A177-3AD203B41FA5}">
                      <a16:colId xmlns:a16="http://schemas.microsoft.com/office/drawing/2014/main" xmlns="" val="3348667451"/>
                    </a:ext>
                  </a:extLst>
                </a:gridCol>
                <a:gridCol w="373206">
                  <a:extLst>
                    <a:ext uri="{9D8B030D-6E8A-4147-A177-3AD203B41FA5}">
                      <a16:colId xmlns:a16="http://schemas.microsoft.com/office/drawing/2014/main" xmlns="" val="31861885"/>
                    </a:ext>
                  </a:extLst>
                </a:gridCol>
                <a:gridCol w="388813">
                  <a:extLst>
                    <a:ext uri="{9D8B030D-6E8A-4147-A177-3AD203B41FA5}">
                      <a16:colId xmlns:a16="http://schemas.microsoft.com/office/drawing/2014/main" xmlns="" val="135476471"/>
                    </a:ext>
                  </a:extLst>
                </a:gridCol>
              </a:tblGrid>
              <a:tr h="486203">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129654">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62512838"/>
                  </a:ext>
                </a:extLst>
              </a:tr>
              <a:tr h="129654">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00332706"/>
                  </a:ext>
                </a:extLst>
              </a:tr>
              <a:tr h="129654">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51974402"/>
                  </a:ext>
                </a:extLst>
              </a:tr>
              <a:tr h="129654">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60619465"/>
                  </a:ext>
                </a:extLst>
              </a:tr>
              <a:tr h="129654">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D966"/>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xmlns="" val="880828214"/>
                  </a:ext>
                </a:extLst>
              </a:tr>
              <a:tr h="129654">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xmlns="" val="723873897"/>
                  </a:ext>
                </a:extLst>
              </a:tr>
              <a:tr h="129654">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4">
                        <a:lumMod val="60000"/>
                        <a:lumOff val="40000"/>
                      </a:schemeClr>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xmlns="" val="2059844985"/>
                  </a:ext>
                </a:extLst>
              </a:tr>
              <a:tr h="129654">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xmlns="" val="2775608451"/>
                  </a:ext>
                </a:extLst>
              </a:tr>
              <a:tr h="129654">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4">
                        <a:lumMod val="60000"/>
                        <a:lumOff val="40000"/>
                      </a:schemeClr>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xmlns="" val="992372799"/>
                  </a:ext>
                </a:extLst>
              </a:tr>
              <a:tr h="97239">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chemeClr val="accent4">
                        <a:lumMod val="60000"/>
                        <a:lumOff val="40000"/>
                      </a:schemeClr>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xmlns="" val="3908492826"/>
                  </a:ext>
                </a:extLst>
              </a:tr>
            </a:tbl>
          </a:graphicData>
        </a:graphic>
      </p:graphicFrame>
      <p:graphicFrame>
        <p:nvGraphicFramePr>
          <p:cNvPr id="38" name="Table 37">
            <a:extLst>
              <a:ext uri="{FF2B5EF4-FFF2-40B4-BE49-F238E27FC236}">
                <a16:creationId xmlns:a16="http://schemas.microsoft.com/office/drawing/2014/main" xmlns="" id="{89D175F3-21F5-42EC-B43F-78FA92D12E49}"/>
              </a:ext>
            </a:extLst>
          </p:cNvPr>
          <p:cNvGraphicFramePr>
            <a:graphicFrameLocks noGrp="1"/>
          </p:cNvGraphicFramePr>
          <p:nvPr/>
        </p:nvGraphicFramePr>
        <p:xfrm>
          <a:off x="6155419" y="3184602"/>
          <a:ext cx="983163" cy="1782068"/>
        </p:xfrm>
        <a:graphic>
          <a:graphicData uri="http://schemas.openxmlformats.org/drawingml/2006/table">
            <a:tbl>
              <a:tblPr firstRow="1" bandRow="1">
                <a:tableStyleId>{2D5ABB26-0587-4C30-8999-92F81FD0307C}</a:tableStyleId>
              </a:tblPr>
              <a:tblGrid>
                <a:gridCol w="983163">
                  <a:extLst>
                    <a:ext uri="{9D8B030D-6E8A-4147-A177-3AD203B41FA5}">
                      <a16:colId xmlns:a16="http://schemas.microsoft.com/office/drawing/2014/main" xmlns="" val="135476471"/>
                    </a:ext>
                  </a:extLst>
                </a:gridCol>
              </a:tblGrid>
              <a:tr h="451858">
                <a:tc>
                  <a:txBody>
                    <a:bodyPr/>
                    <a:lstStyle/>
                    <a:p>
                      <a:pPr algn="r"/>
                      <a:r>
                        <a:rPr lang="en-GB" sz="14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266042">
                <a:tc>
                  <a:txBody>
                    <a:bodyPr/>
                    <a:lstStyle/>
                    <a:p>
                      <a:pPr algn="r"/>
                      <a:r>
                        <a:rPr lang="en-GB" sz="1400" b="1" dirty="0">
                          <a:latin typeface="Century Gothic" panose="020B0502020202020204" pitchFamily="34" charset="0"/>
                        </a:rPr>
                        <a:t>1L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75608451"/>
                  </a:ext>
                </a:extLst>
              </a:tr>
              <a:tr h="266042">
                <a:tc>
                  <a:txBody>
                    <a:bodyPr/>
                    <a:lstStyle/>
                    <a:p>
                      <a:pPr algn="r"/>
                      <a:r>
                        <a:rPr lang="en-GB" sz="1400" b="1" dirty="0">
                          <a:latin typeface="Century Gothic" panose="020B0502020202020204" pitchFamily="34" charset="0"/>
                        </a:rPr>
                        <a:t>800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266042">
                <a:tc>
                  <a:txBody>
                    <a:bodyPr/>
                    <a:lstStyle/>
                    <a:p>
                      <a:pPr algn="r"/>
                      <a:r>
                        <a:rPr lang="en-GB" sz="1400" b="1" dirty="0">
                          <a:latin typeface="Century Gothic" panose="020B0502020202020204" pitchFamily="34" charset="0"/>
                        </a:rPr>
                        <a:t>600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266042">
                <a:tc>
                  <a:txBody>
                    <a:bodyPr/>
                    <a:lstStyle/>
                    <a:p>
                      <a:pPr algn="r"/>
                      <a:r>
                        <a:rPr lang="en-GB" sz="1400" b="1" dirty="0">
                          <a:latin typeface="Century Gothic" panose="020B0502020202020204" pitchFamily="34" charset="0"/>
                        </a:rPr>
                        <a:t>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266042">
                <a:tc>
                  <a:txBody>
                    <a:bodyPr/>
                    <a:lstStyle/>
                    <a:p>
                      <a:pPr algn="r"/>
                      <a:r>
                        <a:rPr lang="en-GB" sz="1400" b="1" dirty="0">
                          <a:latin typeface="Century Gothic" panose="020B0502020202020204" pitchFamily="34" charset="0"/>
                        </a:rPr>
                        <a:t>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graphicFrame>
        <p:nvGraphicFramePr>
          <p:cNvPr id="40" name="Table 39">
            <a:extLst>
              <a:ext uri="{FF2B5EF4-FFF2-40B4-BE49-F238E27FC236}">
                <a16:creationId xmlns:a16="http://schemas.microsoft.com/office/drawing/2014/main" xmlns="" id="{1545BD4F-B895-48C2-AC01-C13F6A00078C}"/>
              </a:ext>
            </a:extLst>
          </p:cNvPr>
          <p:cNvGraphicFramePr>
            <a:graphicFrameLocks noGrp="1"/>
          </p:cNvGraphicFramePr>
          <p:nvPr/>
        </p:nvGraphicFramePr>
        <p:xfrm>
          <a:off x="826741" y="3560636"/>
          <a:ext cx="2520000" cy="1491019"/>
        </p:xfrm>
        <a:graphic>
          <a:graphicData uri="http://schemas.openxmlformats.org/drawingml/2006/table">
            <a:tbl>
              <a:tblPr firstRow="1" bandRow="1">
                <a:tableStyleId>{2D5ABB26-0587-4C30-8999-92F81FD0307C}</a:tableStyleId>
              </a:tblPr>
              <a:tblGrid>
                <a:gridCol w="1394123">
                  <a:extLst>
                    <a:ext uri="{9D8B030D-6E8A-4147-A177-3AD203B41FA5}">
                      <a16:colId xmlns:a16="http://schemas.microsoft.com/office/drawing/2014/main" xmlns="" val="3348667451"/>
                    </a:ext>
                  </a:extLst>
                </a:gridCol>
                <a:gridCol w="551404">
                  <a:extLst>
                    <a:ext uri="{9D8B030D-6E8A-4147-A177-3AD203B41FA5}">
                      <a16:colId xmlns:a16="http://schemas.microsoft.com/office/drawing/2014/main" xmlns="" val="31861885"/>
                    </a:ext>
                  </a:extLst>
                </a:gridCol>
                <a:gridCol w="574473">
                  <a:extLst>
                    <a:ext uri="{9D8B030D-6E8A-4147-A177-3AD203B41FA5}">
                      <a16:colId xmlns:a16="http://schemas.microsoft.com/office/drawing/2014/main" xmlns="" val="135476471"/>
                    </a:ext>
                  </a:extLst>
                </a:gridCol>
              </a:tblGrid>
              <a:tr h="486202">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129654">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51974402"/>
                  </a:ext>
                </a:extLst>
              </a:tr>
              <a:tr h="129654">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60619465"/>
                  </a:ext>
                </a:extLst>
              </a:tr>
              <a:tr h="129654">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80828214"/>
                  </a:ext>
                </a:extLst>
              </a:tr>
              <a:tr h="129654">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DDDFF"/>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extLst>
                  <a:ext uri="{0D108BD9-81ED-4DB2-BD59-A6C34878D82A}">
                    <a16:rowId xmlns:a16="http://schemas.microsoft.com/office/drawing/2014/main" xmlns="" val="723873897"/>
                  </a:ext>
                </a:extLst>
              </a:tr>
              <a:tr h="129654">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DDDFF"/>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7DDDFF"/>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extLst>
                  <a:ext uri="{0D108BD9-81ED-4DB2-BD59-A6C34878D82A}">
                    <a16:rowId xmlns:a16="http://schemas.microsoft.com/office/drawing/2014/main" xmlns="" val="2059844985"/>
                  </a:ext>
                </a:extLst>
              </a:tr>
              <a:tr h="129654">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DDDFF"/>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extLst>
                  <a:ext uri="{0D108BD9-81ED-4DB2-BD59-A6C34878D82A}">
                    <a16:rowId xmlns:a16="http://schemas.microsoft.com/office/drawing/2014/main" xmlns="" val="2775608451"/>
                  </a:ext>
                </a:extLst>
              </a:tr>
              <a:tr h="129654">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DDDFF"/>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7DDDFF"/>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extLst>
                  <a:ext uri="{0D108BD9-81ED-4DB2-BD59-A6C34878D82A}">
                    <a16:rowId xmlns:a16="http://schemas.microsoft.com/office/drawing/2014/main" xmlns="" val="992372799"/>
                  </a:ext>
                </a:extLst>
              </a:tr>
              <a:tr h="97239">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7DDDFF"/>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7DDDFF"/>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7DDDFF"/>
                    </a:solidFill>
                  </a:tcPr>
                </a:tc>
                <a:extLst>
                  <a:ext uri="{0D108BD9-81ED-4DB2-BD59-A6C34878D82A}">
                    <a16:rowId xmlns:a16="http://schemas.microsoft.com/office/drawing/2014/main" xmlns="" val="3908492826"/>
                  </a:ext>
                </a:extLst>
              </a:tr>
            </a:tbl>
          </a:graphicData>
        </a:graphic>
      </p:graphicFrame>
      <p:graphicFrame>
        <p:nvGraphicFramePr>
          <p:cNvPr id="41" name="Table 40">
            <a:extLst>
              <a:ext uri="{FF2B5EF4-FFF2-40B4-BE49-F238E27FC236}">
                <a16:creationId xmlns:a16="http://schemas.microsoft.com/office/drawing/2014/main" xmlns="" id="{42D32EF6-DBF4-4AD1-B2FC-8E6815A50F42}"/>
              </a:ext>
            </a:extLst>
          </p:cNvPr>
          <p:cNvGraphicFramePr>
            <a:graphicFrameLocks noGrp="1"/>
          </p:cNvGraphicFramePr>
          <p:nvPr/>
        </p:nvGraphicFramePr>
        <p:xfrm>
          <a:off x="1111841" y="3426438"/>
          <a:ext cx="983163" cy="1516026"/>
        </p:xfrm>
        <a:graphic>
          <a:graphicData uri="http://schemas.openxmlformats.org/drawingml/2006/table">
            <a:tbl>
              <a:tblPr firstRow="1" bandRow="1">
                <a:tableStyleId>{2D5ABB26-0587-4C30-8999-92F81FD0307C}</a:tableStyleId>
              </a:tblPr>
              <a:tblGrid>
                <a:gridCol w="983163">
                  <a:extLst>
                    <a:ext uri="{9D8B030D-6E8A-4147-A177-3AD203B41FA5}">
                      <a16:colId xmlns:a16="http://schemas.microsoft.com/office/drawing/2014/main" xmlns="" val="135476471"/>
                    </a:ext>
                  </a:extLst>
                </a:gridCol>
              </a:tblGrid>
              <a:tr h="451858">
                <a:tc>
                  <a:txBody>
                    <a:bodyPr/>
                    <a:lstStyle/>
                    <a:p>
                      <a:pPr algn="r"/>
                      <a:r>
                        <a:rPr lang="en-GB" sz="14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266042">
                <a:tc>
                  <a:txBody>
                    <a:bodyPr/>
                    <a:lstStyle/>
                    <a:p>
                      <a:pPr algn="r"/>
                      <a:r>
                        <a:rPr lang="en-GB" sz="1400" b="1" dirty="0">
                          <a:latin typeface="Century Gothic" panose="020B0502020202020204" pitchFamily="34" charset="0"/>
                        </a:rPr>
                        <a:t>2L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266042">
                <a:tc>
                  <a:txBody>
                    <a:bodyPr/>
                    <a:lstStyle/>
                    <a:p>
                      <a:pPr algn="r"/>
                      <a:r>
                        <a:rPr lang="en-GB" sz="1400" b="1" dirty="0">
                          <a:latin typeface="Century Gothic" panose="020B0502020202020204" pitchFamily="34" charset="0"/>
                        </a:rPr>
                        <a:t>1L 500ml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266042">
                <a:tc>
                  <a:txBody>
                    <a:bodyPr/>
                    <a:lstStyle/>
                    <a:p>
                      <a:pPr algn="r"/>
                      <a:r>
                        <a:rPr lang="en-GB" sz="1400" b="1" dirty="0">
                          <a:latin typeface="Century Gothic" panose="020B0502020202020204" pitchFamily="34" charset="0"/>
                        </a:rPr>
                        <a:t>1L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266042">
                <a:tc>
                  <a:txBody>
                    <a:bodyPr/>
                    <a:lstStyle/>
                    <a:p>
                      <a:pPr algn="r"/>
                      <a:r>
                        <a:rPr lang="en-GB" sz="1400" b="1" dirty="0">
                          <a:latin typeface="Century Gothic" panose="020B0502020202020204" pitchFamily="34" charset="0"/>
                        </a:rPr>
                        <a:t>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sp>
        <p:nvSpPr>
          <p:cNvPr id="42" name="TextBox 41">
            <a:extLst>
              <a:ext uri="{FF2B5EF4-FFF2-40B4-BE49-F238E27FC236}">
                <a16:creationId xmlns:a16="http://schemas.microsoft.com/office/drawing/2014/main" xmlns="" id="{23B23CA7-D7E1-42C7-A9A0-AE99CC842603}"/>
              </a:ext>
            </a:extLst>
          </p:cNvPr>
          <p:cNvSpPr txBox="1"/>
          <p:nvPr/>
        </p:nvSpPr>
        <p:spPr>
          <a:xfrm>
            <a:off x="1877165" y="5090512"/>
            <a:ext cx="444500" cy="369332"/>
          </a:xfrm>
          <a:prstGeom prst="rect">
            <a:avLst/>
          </a:prstGeom>
          <a:noFill/>
        </p:spPr>
        <p:txBody>
          <a:bodyPr wrap="square" rtlCol="0">
            <a:spAutoFit/>
          </a:bodyPr>
          <a:lstStyle/>
          <a:p>
            <a:pPr algn="ctr"/>
            <a:r>
              <a:rPr lang="en-GB" b="1" dirty="0">
                <a:latin typeface="Century Gothic" panose="020B0502020202020204" pitchFamily="34" charset="0"/>
              </a:rPr>
              <a:t>A.</a:t>
            </a:r>
          </a:p>
        </p:txBody>
      </p:sp>
      <p:sp>
        <p:nvSpPr>
          <p:cNvPr id="43" name="TextBox 42">
            <a:extLst>
              <a:ext uri="{FF2B5EF4-FFF2-40B4-BE49-F238E27FC236}">
                <a16:creationId xmlns:a16="http://schemas.microsoft.com/office/drawing/2014/main" xmlns="" id="{CF8FCC74-D684-4C1D-A6DE-CEC1A27B0324}"/>
              </a:ext>
            </a:extLst>
          </p:cNvPr>
          <p:cNvSpPr txBox="1"/>
          <p:nvPr/>
        </p:nvSpPr>
        <p:spPr>
          <a:xfrm>
            <a:off x="4412670" y="5090512"/>
            <a:ext cx="444500" cy="369332"/>
          </a:xfrm>
          <a:prstGeom prst="rect">
            <a:avLst/>
          </a:prstGeom>
          <a:noFill/>
        </p:spPr>
        <p:txBody>
          <a:bodyPr wrap="square" rtlCol="0">
            <a:spAutoFit/>
          </a:bodyPr>
          <a:lstStyle/>
          <a:p>
            <a:pPr algn="ctr"/>
            <a:r>
              <a:rPr lang="en-GB" b="1" dirty="0">
                <a:latin typeface="Century Gothic" panose="020B0502020202020204" pitchFamily="34" charset="0"/>
              </a:rPr>
              <a:t>B.</a:t>
            </a:r>
          </a:p>
        </p:txBody>
      </p:sp>
      <p:sp>
        <p:nvSpPr>
          <p:cNvPr id="44" name="TextBox 43">
            <a:extLst>
              <a:ext uri="{FF2B5EF4-FFF2-40B4-BE49-F238E27FC236}">
                <a16:creationId xmlns:a16="http://schemas.microsoft.com/office/drawing/2014/main" xmlns="" id="{A8F1696A-CE62-4FAC-8D27-A36B9072297F}"/>
              </a:ext>
            </a:extLst>
          </p:cNvPr>
          <p:cNvSpPr txBox="1"/>
          <p:nvPr/>
        </p:nvSpPr>
        <p:spPr>
          <a:xfrm>
            <a:off x="6899811" y="5090512"/>
            <a:ext cx="444500" cy="369332"/>
          </a:xfrm>
          <a:prstGeom prst="rect">
            <a:avLst/>
          </a:prstGeom>
          <a:noFill/>
        </p:spPr>
        <p:txBody>
          <a:bodyPr wrap="square" rtlCol="0">
            <a:spAutoFit/>
          </a:bodyPr>
          <a:lstStyle/>
          <a:p>
            <a:pPr algn="ctr"/>
            <a:r>
              <a:rPr lang="en-GB" b="1" dirty="0">
                <a:latin typeface="Century Gothic" panose="020B0502020202020204" pitchFamily="34" charset="0"/>
              </a:rPr>
              <a:t>C.</a:t>
            </a:r>
          </a:p>
        </p:txBody>
      </p:sp>
      <p:sp>
        <p:nvSpPr>
          <p:cNvPr id="19" name="TextBox 18">
            <a:extLst>
              <a:ext uri="{FF2B5EF4-FFF2-40B4-BE49-F238E27FC236}">
                <a16:creationId xmlns:a16="http://schemas.microsoft.com/office/drawing/2014/main" xmlns="" id="{E762795B-CFCC-4AE8-8A87-F3A7EFE654B1}"/>
              </a:ext>
            </a:extLst>
          </p:cNvPr>
          <p:cNvSpPr txBox="1"/>
          <p:nvPr/>
        </p:nvSpPr>
        <p:spPr>
          <a:xfrm>
            <a:off x="8461035" y="6010184"/>
            <a:ext cx="367408" cy="276999"/>
          </a:xfrm>
          <a:prstGeom prst="rect">
            <a:avLst/>
          </a:prstGeom>
          <a:noFill/>
        </p:spPr>
        <p:txBody>
          <a:bodyPr wrap="non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1872265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8" name="Group 17">
            <a:extLst>
              <a:ext uri="{FF2B5EF4-FFF2-40B4-BE49-F238E27FC236}">
                <a16:creationId xmlns:a16="http://schemas.microsoft.com/office/drawing/2014/main" xmlns="" id="{F2B8C731-E87F-4B20-8A47-B8DD14D1A9D9}"/>
              </a:ext>
            </a:extLst>
          </p:cNvPr>
          <p:cNvGrpSpPr/>
          <p:nvPr/>
        </p:nvGrpSpPr>
        <p:grpSpPr>
          <a:xfrm>
            <a:off x="27814" y="6454317"/>
            <a:ext cx="1231337" cy="403587"/>
            <a:chOff x="27814" y="6454317"/>
            <a:chExt cx="1231337" cy="403587"/>
          </a:xfrm>
        </p:grpSpPr>
        <p:pic>
          <p:nvPicPr>
            <p:cNvPr id="20" name="Picture 19" descr="A close up of a sign&#10;&#10;Description generated with high confidence">
              <a:extLst>
                <a:ext uri="{FF2B5EF4-FFF2-40B4-BE49-F238E27FC236}">
                  <a16:creationId xmlns:a16="http://schemas.microsoft.com/office/drawing/2014/main" xmlns="" id="{864002EA-B32D-4A9D-AF18-C7900066EF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1" name="TextBox 8">
              <a:extLst>
                <a:ext uri="{FF2B5EF4-FFF2-40B4-BE49-F238E27FC236}">
                  <a16:creationId xmlns:a16="http://schemas.microsoft.com/office/drawing/2014/main" xmlns="" id="{C251D64B-233E-4B18-96EC-B88131269C8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29" name="Picture 28">
            <a:extLst>
              <a:ext uri="{FF2B5EF4-FFF2-40B4-BE49-F238E27FC236}">
                <a16:creationId xmlns:a16="http://schemas.microsoft.com/office/drawing/2014/main" xmlns="" id="{A804A77D-5A11-43CC-9C2C-E2426B2B79BB}"/>
              </a:ext>
            </a:extLst>
          </p:cNvPr>
          <p:cNvPicPr>
            <a:picLocks noChangeAspect="1"/>
          </p:cNvPicPr>
          <p:nvPr/>
        </p:nvPicPr>
        <p:blipFill>
          <a:blip r:embed="rId4"/>
          <a:stretch>
            <a:fillRect/>
          </a:stretch>
        </p:blipFill>
        <p:spPr>
          <a:xfrm>
            <a:off x="115438" y="137318"/>
            <a:ext cx="8913124" cy="6322100"/>
          </a:xfrm>
          <a:prstGeom prst="rect">
            <a:avLst/>
          </a:prstGeom>
        </p:spPr>
      </p:pic>
      <p:sp>
        <p:nvSpPr>
          <p:cNvPr id="30" name="Rectangle 29">
            <a:extLst>
              <a:ext uri="{FF2B5EF4-FFF2-40B4-BE49-F238E27FC236}">
                <a16:creationId xmlns:a16="http://schemas.microsoft.com/office/drawing/2014/main" xmlns="" id="{CCA131CE-E83A-4848-A455-AE95355B508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r>
              <a:rPr lang="en-GB" sz="2000" b="1" dirty="0">
                <a:solidFill>
                  <a:srgbClr val="3B3838"/>
                </a:solidFill>
                <a:latin typeface="Century Gothic" panose="020B0502020202020204" pitchFamily="34" charset="0"/>
              </a:rPr>
              <a:t>Carson says,</a:t>
            </a: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pPr algn="ctr"/>
            <a:endParaRPr lang="en-GB" sz="2000" b="1" dirty="0">
              <a:solidFill>
                <a:srgbClr val="3B3838"/>
              </a:solidFill>
              <a:latin typeface="Century Gothic" panose="020B0502020202020204" pitchFamily="34" charset="0"/>
            </a:endParaRPr>
          </a:p>
          <a:p>
            <a:r>
              <a:rPr lang="en-GB" sz="2000" b="1" dirty="0">
                <a:solidFill>
                  <a:srgbClr val="3B3838"/>
                </a:solidFill>
                <a:latin typeface="Century Gothic" panose="020B0502020202020204" pitchFamily="34" charset="0"/>
              </a:rPr>
              <a:t>Do you agree? Explain your answer. </a:t>
            </a:r>
          </a:p>
          <a:p>
            <a:r>
              <a:rPr lang="en-GB" sz="2000" b="1" dirty="0">
                <a:solidFill>
                  <a:srgbClr val="FF0000"/>
                </a:solidFill>
                <a:latin typeface="Century Gothic" panose="020B0502020202020204" pitchFamily="34" charset="0"/>
              </a:rPr>
              <a:t>Carson is correct because container B only has 450ml, which is less than in containers A and C, although his reasoning is incorrect. </a:t>
            </a:r>
            <a:endParaRPr lang="en-GB" sz="2000" b="1" dirty="0">
              <a:solidFill>
                <a:srgbClr val="3B3838"/>
              </a:solidFill>
              <a:latin typeface="Century Gothic" panose="020B0502020202020204" pitchFamily="34" charset="0"/>
            </a:endParaRPr>
          </a:p>
          <a:p>
            <a:endParaRPr lang="en-GB" sz="2000" b="1" dirty="0">
              <a:solidFill>
                <a:srgbClr val="3B3838"/>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aphicFrame>
        <p:nvGraphicFramePr>
          <p:cNvPr id="31" name="Table 30">
            <a:extLst>
              <a:ext uri="{FF2B5EF4-FFF2-40B4-BE49-F238E27FC236}">
                <a16:creationId xmlns:a16="http://schemas.microsoft.com/office/drawing/2014/main" xmlns="" id="{688F8DCE-03D7-45BB-8DEC-43C26D4E92C6}"/>
              </a:ext>
            </a:extLst>
          </p:cNvPr>
          <p:cNvGraphicFramePr>
            <a:graphicFrameLocks noGrp="1"/>
          </p:cNvGraphicFramePr>
          <p:nvPr/>
        </p:nvGraphicFramePr>
        <p:xfrm>
          <a:off x="3956732" y="2205542"/>
          <a:ext cx="1434132" cy="2847444"/>
        </p:xfrm>
        <a:graphic>
          <a:graphicData uri="http://schemas.openxmlformats.org/drawingml/2006/table">
            <a:tbl>
              <a:tblPr firstRow="1" bandRow="1">
                <a:tableStyleId>{2D5ABB26-0587-4C30-8999-92F81FD0307C}</a:tableStyleId>
              </a:tblPr>
              <a:tblGrid>
                <a:gridCol w="684593">
                  <a:extLst>
                    <a:ext uri="{9D8B030D-6E8A-4147-A177-3AD203B41FA5}">
                      <a16:colId xmlns:a16="http://schemas.microsoft.com/office/drawing/2014/main" xmlns="" val="3348667451"/>
                    </a:ext>
                  </a:extLst>
                </a:gridCol>
                <a:gridCol w="363822">
                  <a:extLst>
                    <a:ext uri="{9D8B030D-6E8A-4147-A177-3AD203B41FA5}">
                      <a16:colId xmlns:a16="http://schemas.microsoft.com/office/drawing/2014/main" xmlns="" val="31861885"/>
                    </a:ext>
                  </a:extLst>
                </a:gridCol>
                <a:gridCol w="385717">
                  <a:extLst>
                    <a:ext uri="{9D8B030D-6E8A-4147-A177-3AD203B41FA5}">
                      <a16:colId xmlns:a16="http://schemas.microsoft.com/office/drawing/2014/main" xmlns="" val="135476471"/>
                    </a:ext>
                  </a:extLst>
                </a:gridCol>
              </a:tblGrid>
              <a:tr h="790957">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21092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62512838"/>
                  </a:ext>
                </a:extLst>
              </a:tr>
              <a:tr h="21092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6699"/>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extLst>
                  <a:ext uri="{0D108BD9-81ED-4DB2-BD59-A6C34878D82A}">
                    <a16:rowId xmlns:a16="http://schemas.microsoft.com/office/drawing/2014/main" xmlns="" val="600332706"/>
                  </a:ext>
                </a:extLst>
              </a:tr>
              <a:tr h="210922">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6699"/>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6699"/>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extLst>
                  <a:ext uri="{0D108BD9-81ED-4DB2-BD59-A6C34878D82A}">
                    <a16:rowId xmlns:a16="http://schemas.microsoft.com/office/drawing/2014/main" xmlns="" val="951974402"/>
                  </a:ext>
                </a:extLst>
              </a:tr>
              <a:tr h="21092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6699"/>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extLst>
                  <a:ext uri="{0D108BD9-81ED-4DB2-BD59-A6C34878D82A}">
                    <a16:rowId xmlns:a16="http://schemas.microsoft.com/office/drawing/2014/main" xmlns="" val="3360619465"/>
                  </a:ext>
                </a:extLst>
              </a:tr>
              <a:tr h="21092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6699"/>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6699"/>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extLst>
                  <a:ext uri="{0D108BD9-81ED-4DB2-BD59-A6C34878D82A}">
                    <a16:rowId xmlns:a16="http://schemas.microsoft.com/office/drawing/2014/main" xmlns="" val="880828214"/>
                  </a:ext>
                </a:extLst>
              </a:tr>
              <a:tr h="21092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6699"/>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extLst>
                  <a:ext uri="{0D108BD9-81ED-4DB2-BD59-A6C34878D82A}">
                    <a16:rowId xmlns:a16="http://schemas.microsoft.com/office/drawing/2014/main" xmlns="" val="723873897"/>
                  </a:ext>
                </a:extLst>
              </a:tr>
              <a:tr h="21092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6699"/>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6699"/>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extLst>
                  <a:ext uri="{0D108BD9-81ED-4DB2-BD59-A6C34878D82A}">
                    <a16:rowId xmlns:a16="http://schemas.microsoft.com/office/drawing/2014/main" xmlns="" val="2059844985"/>
                  </a:ext>
                </a:extLst>
              </a:tr>
              <a:tr h="21092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6699"/>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extLst>
                  <a:ext uri="{0D108BD9-81ED-4DB2-BD59-A6C34878D82A}">
                    <a16:rowId xmlns:a16="http://schemas.microsoft.com/office/drawing/2014/main" xmlns="" val="2775608451"/>
                  </a:ext>
                </a:extLst>
              </a:tr>
              <a:tr h="21092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6699"/>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6699"/>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extLst>
                  <a:ext uri="{0D108BD9-81ED-4DB2-BD59-A6C34878D82A}">
                    <a16:rowId xmlns:a16="http://schemas.microsoft.com/office/drawing/2014/main" xmlns="" val="992372799"/>
                  </a:ext>
                </a:extLst>
              </a:tr>
              <a:tr h="158189">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6699"/>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FF6699"/>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FF6699"/>
                    </a:solidFill>
                  </a:tcPr>
                </a:tc>
                <a:extLst>
                  <a:ext uri="{0D108BD9-81ED-4DB2-BD59-A6C34878D82A}">
                    <a16:rowId xmlns:a16="http://schemas.microsoft.com/office/drawing/2014/main" xmlns="" val="3908492826"/>
                  </a:ext>
                </a:extLst>
              </a:tr>
            </a:tbl>
          </a:graphicData>
        </a:graphic>
      </p:graphicFrame>
      <p:graphicFrame>
        <p:nvGraphicFramePr>
          <p:cNvPr id="33" name="Table 32">
            <a:extLst>
              <a:ext uri="{FF2B5EF4-FFF2-40B4-BE49-F238E27FC236}">
                <a16:creationId xmlns:a16="http://schemas.microsoft.com/office/drawing/2014/main" xmlns="" id="{DD2D7325-DC90-4A95-86F6-64E01552FA9C}"/>
              </a:ext>
            </a:extLst>
          </p:cNvPr>
          <p:cNvGraphicFramePr>
            <a:graphicFrameLocks noGrp="1"/>
          </p:cNvGraphicFramePr>
          <p:nvPr/>
        </p:nvGraphicFramePr>
        <p:xfrm>
          <a:off x="3956732" y="2080857"/>
          <a:ext cx="614469" cy="2835326"/>
        </p:xfrm>
        <a:graphic>
          <a:graphicData uri="http://schemas.openxmlformats.org/drawingml/2006/table">
            <a:tbl>
              <a:tblPr firstRow="1" bandRow="1">
                <a:tableStyleId>{2D5ABB26-0587-4C30-8999-92F81FD0307C}</a:tableStyleId>
              </a:tblPr>
              <a:tblGrid>
                <a:gridCol w="614469">
                  <a:extLst>
                    <a:ext uri="{9D8B030D-6E8A-4147-A177-3AD203B41FA5}">
                      <a16:colId xmlns:a16="http://schemas.microsoft.com/office/drawing/2014/main" xmlns="" val="135476471"/>
                    </a:ext>
                  </a:extLst>
                </a:gridCol>
              </a:tblGrid>
              <a:tr h="735086">
                <a:tc>
                  <a:txBody>
                    <a:bodyPr/>
                    <a:lstStyle/>
                    <a:p>
                      <a:pPr algn="r"/>
                      <a:r>
                        <a:rPr lang="en-GB" sz="14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420048">
                <a:tc>
                  <a:txBody>
                    <a:bodyPr/>
                    <a:lstStyle/>
                    <a:p>
                      <a:pPr algn="r"/>
                      <a:r>
                        <a:rPr lang="en-GB" sz="1400" b="1" dirty="0">
                          <a:latin typeface="Century Gothic" panose="020B0502020202020204" pitchFamily="34" charset="0"/>
                        </a:rPr>
                        <a:t>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75608451"/>
                  </a:ext>
                </a:extLst>
              </a:tr>
              <a:tr h="420048">
                <a:tc>
                  <a:txBody>
                    <a:bodyPr/>
                    <a:lstStyle/>
                    <a:p>
                      <a:pPr algn="r"/>
                      <a:r>
                        <a:rPr lang="en-GB" sz="1400" b="1" dirty="0">
                          <a:latin typeface="Century Gothic" panose="020B0502020202020204" pitchFamily="34" charset="0"/>
                        </a:rPr>
                        <a:t>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420048">
                <a:tc>
                  <a:txBody>
                    <a:bodyPr/>
                    <a:lstStyle/>
                    <a:p>
                      <a:pPr algn="r"/>
                      <a:r>
                        <a:rPr lang="en-GB" sz="1400" b="1" dirty="0">
                          <a:latin typeface="Century Gothic" panose="020B0502020202020204" pitchFamily="34" charset="0"/>
                        </a:rPr>
                        <a:t>300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420048">
                <a:tc>
                  <a:txBody>
                    <a:bodyPr/>
                    <a:lstStyle/>
                    <a:p>
                      <a:pPr algn="r"/>
                      <a:r>
                        <a:rPr lang="en-GB" sz="1400" b="1" dirty="0">
                          <a:latin typeface="Century Gothic" panose="020B0502020202020204" pitchFamily="34" charset="0"/>
                        </a:rPr>
                        <a:t>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420048">
                <a:tc>
                  <a:txBody>
                    <a:bodyPr/>
                    <a:lstStyle/>
                    <a:p>
                      <a:pPr algn="r"/>
                      <a:r>
                        <a:rPr lang="en-GB" sz="1400" b="1" dirty="0">
                          <a:latin typeface="Century Gothic" panose="020B0502020202020204" pitchFamily="34" charset="0"/>
                        </a:rPr>
                        <a:t>100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sp>
        <p:nvSpPr>
          <p:cNvPr id="36" name="Speech Bubble: Rectangle with Corners Rounded 35">
            <a:extLst>
              <a:ext uri="{FF2B5EF4-FFF2-40B4-BE49-F238E27FC236}">
                <a16:creationId xmlns:a16="http://schemas.microsoft.com/office/drawing/2014/main" xmlns="" id="{10106999-A92D-4A41-A0EB-8537D3B61E0E}"/>
              </a:ext>
            </a:extLst>
          </p:cNvPr>
          <p:cNvSpPr/>
          <p:nvPr/>
        </p:nvSpPr>
        <p:spPr>
          <a:xfrm>
            <a:off x="2618917" y="1311213"/>
            <a:ext cx="5626777" cy="716095"/>
          </a:xfrm>
          <a:prstGeom prst="wedgeRoundRectCallout">
            <a:avLst>
              <a:gd name="adj1" fmla="val -54122"/>
              <a:gd name="adj2" fmla="val 25300"/>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2000" b="1" dirty="0">
                <a:solidFill>
                  <a:schemeClr val="tx1"/>
                </a:solidFill>
                <a:latin typeface="Century Gothic" panose="020B0502020202020204" pitchFamily="34" charset="0"/>
              </a:rPr>
              <a:t>Container B has the least amount of liquid as the scale only goes up to 500ml.</a:t>
            </a:r>
          </a:p>
        </p:txBody>
      </p:sp>
      <p:graphicFrame>
        <p:nvGraphicFramePr>
          <p:cNvPr id="37" name="Table 36">
            <a:extLst>
              <a:ext uri="{FF2B5EF4-FFF2-40B4-BE49-F238E27FC236}">
                <a16:creationId xmlns:a16="http://schemas.microsoft.com/office/drawing/2014/main" xmlns="" id="{BE4A0DBD-CE2A-4EE4-966E-8592C5A3C27E}"/>
              </a:ext>
            </a:extLst>
          </p:cNvPr>
          <p:cNvGraphicFramePr>
            <a:graphicFrameLocks noGrp="1"/>
          </p:cNvGraphicFramePr>
          <p:nvPr/>
        </p:nvGraphicFramePr>
        <p:xfrm>
          <a:off x="6135204" y="3309287"/>
          <a:ext cx="1962025" cy="1750328"/>
        </p:xfrm>
        <a:graphic>
          <a:graphicData uri="http://schemas.openxmlformats.org/drawingml/2006/table">
            <a:tbl>
              <a:tblPr firstRow="1" bandRow="1">
                <a:tableStyleId>{2D5ABB26-0587-4C30-8999-92F81FD0307C}</a:tableStyleId>
              </a:tblPr>
              <a:tblGrid>
                <a:gridCol w="1200006">
                  <a:extLst>
                    <a:ext uri="{9D8B030D-6E8A-4147-A177-3AD203B41FA5}">
                      <a16:colId xmlns:a16="http://schemas.microsoft.com/office/drawing/2014/main" xmlns="" val="3348667451"/>
                    </a:ext>
                  </a:extLst>
                </a:gridCol>
                <a:gridCol w="373206">
                  <a:extLst>
                    <a:ext uri="{9D8B030D-6E8A-4147-A177-3AD203B41FA5}">
                      <a16:colId xmlns:a16="http://schemas.microsoft.com/office/drawing/2014/main" xmlns="" val="31861885"/>
                    </a:ext>
                  </a:extLst>
                </a:gridCol>
                <a:gridCol w="388813">
                  <a:extLst>
                    <a:ext uri="{9D8B030D-6E8A-4147-A177-3AD203B41FA5}">
                      <a16:colId xmlns:a16="http://schemas.microsoft.com/office/drawing/2014/main" xmlns="" val="135476471"/>
                    </a:ext>
                  </a:extLst>
                </a:gridCol>
              </a:tblGrid>
              <a:tr h="486203">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129654">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62512838"/>
                  </a:ext>
                </a:extLst>
              </a:tr>
              <a:tr h="129654">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00332706"/>
                  </a:ext>
                </a:extLst>
              </a:tr>
              <a:tr h="129654">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51974402"/>
                  </a:ext>
                </a:extLst>
              </a:tr>
              <a:tr h="129654">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60619465"/>
                  </a:ext>
                </a:extLst>
              </a:tr>
              <a:tr h="129654">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D966"/>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xmlns="" val="880828214"/>
                  </a:ext>
                </a:extLst>
              </a:tr>
              <a:tr h="129654">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xmlns="" val="723873897"/>
                  </a:ext>
                </a:extLst>
              </a:tr>
              <a:tr h="129654">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4">
                        <a:lumMod val="60000"/>
                        <a:lumOff val="40000"/>
                      </a:schemeClr>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xmlns="" val="2059844985"/>
                  </a:ext>
                </a:extLst>
              </a:tr>
              <a:tr h="129654">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xmlns="" val="2775608451"/>
                  </a:ext>
                </a:extLst>
              </a:tr>
              <a:tr h="129654">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4">
                        <a:lumMod val="60000"/>
                        <a:lumOff val="40000"/>
                      </a:schemeClr>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xmlns="" val="992372799"/>
                  </a:ext>
                </a:extLst>
              </a:tr>
              <a:tr h="97239">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chemeClr val="accent4">
                        <a:lumMod val="60000"/>
                        <a:lumOff val="40000"/>
                      </a:schemeClr>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xmlns="" val="3908492826"/>
                  </a:ext>
                </a:extLst>
              </a:tr>
            </a:tbl>
          </a:graphicData>
        </a:graphic>
      </p:graphicFrame>
      <p:graphicFrame>
        <p:nvGraphicFramePr>
          <p:cNvPr id="38" name="Table 37">
            <a:extLst>
              <a:ext uri="{FF2B5EF4-FFF2-40B4-BE49-F238E27FC236}">
                <a16:creationId xmlns:a16="http://schemas.microsoft.com/office/drawing/2014/main" xmlns="" id="{89D175F3-21F5-42EC-B43F-78FA92D12E49}"/>
              </a:ext>
            </a:extLst>
          </p:cNvPr>
          <p:cNvGraphicFramePr>
            <a:graphicFrameLocks noGrp="1"/>
          </p:cNvGraphicFramePr>
          <p:nvPr/>
        </p:nvGraphicFramePr>
        <p:xfrm>
          <a:off x="6155419" y="3184602"/>
          <a:ext cx="983163" cy="1782068"/>
        </p:xfrm>
        <a:graphic>
          <a:graphicData uri="http://schemas.openxmlformats.org/drawingml/2006/table">
            <a:tbl>
              <a:tblPr firstRow="1" bandRow="1">
                <a:tableStyleId>{2D5ABB26-0587-4C30-8999-92F81FD0307C}</a:tableStyleId>
              </a:tblPr>
              <a:tblGrid>
                <a:gridCol w="983163">
                  <a:extLst>
                    <a:ext uri="{9D8B030D-6E8A-4147-A177-3AD203B41FA5}">
                      <a16:colId xmlns:a16="http://schemas.microsoft.com/office/drawing/2014/main" xmlns="" val="135476471"/>
                    </a:ext>
                  </a:extLst>
                </a:gridCol>
              </a:tblGrid>
              <a:tr h="451858">
                <a:tc>
                  <a:txBody>
                    <a:bodyPr/>
                    <a:lstStyle/>
                    <a:p>
                      <a:pPr algn="r"/>
                      <a:r>
                        <a:rPr lang="en-GB" sz="14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266042">
                <a:tc>
                  <a:txBody>
                    <a:bodyPr/>
                    <a:lstStyle/>
                    <a:p>
                      <a:pPr algn="r"/>
                      <a:r>
                        <a:rPr lang="en-GB" sz="1400" b="1" dirty="0">
                          <a:latin typeface="Century Gothic" panose="020B0502020202020204" pitchFamily="34" charset="0"/>
                        </a:rPr>
                        <a:t>1L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75608451"/>
                  </a:ext>
                </a:extLst>
              </a:tr>
              <a:tr h="266042">
                <a:tc>
                  <a:txBody>
                    <a:bodyPr/>
                    <a:lstStyle/>
                    <a:p>
                      <a:pPr algn="r"/>
                      <a:r>
                        <a:rPr lang="en-GB" sz="1400" b="1" dirty="0">
                          <a:latin typeface="Century Gothic" panose="020B0502020202020204" pitchFamily="34" charset="0"/>
                        </a:rPr>
                        <a:t>800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266042">
                <a:tc>
                  <a:txBody>
                    <a:bodyPr/>
                    <a:lstStyle/>
                    <a:p>
                      <a:pPr algn="r"/>
                      <a:r>
                        <a:rPr lang="en-GB" sz="1400" b="1" dirty="0">
                          <a:latin typeface="Century Gothic" panose="020B0502020202020204" pitchFamily="34" charset="0"/>
                        </a:rPr>
                        <a:t>600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266042">
                <a:tc>
                  <a:txBody>
                    <a:bodyPr/>
                    <a:lstStyle/>
                    <a:p>
                      <a:pPr algn="r"/>
                      <a:r>
                        <a:rPr lang="en-GB" sz="1400" b="1" dirty="0">
                          <a:latin typeface="Century Gothic" panose="020B0502020202020204" pitchFamily="34" charset="0"/>
                        </a:rPr>
                        <a:t>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266042">
                <a:tc>
                  <a:txBody>
                    <a:bodyPr/>
                    <a:lstStyle/>
                    <a:p>
                      <a:pPr algn="r"/>
                      <a:r>
                        <a:rPr lang="en-GB" sz="1400" b="1" dirty="0">
                          <a:latin typeface="Century Gothic" panose="020B0502020202020204" pitchFamily="34" charset="0"/>
                        </a:rPr>
                        <a:t>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graphicFrame>
        <p:nvGraphicFramePr>
          <p:cNvPr id="40" name="Table 39">
            <a:extLst>
              <a:ext uri="{FF2B5EF4-FFF2-40B4-BE49-F238E27FC236}">
                <a16:creationId xmlns:a16="http://schemas.microsoft.com/office/drawing/2014/main" xmlns="" id="{1545BD4F-B895-48C2-AC01-C13F6A00078C}"/>
              </a:ext>
            </a:extLst>
          </p:cNvPr>
          <p:cNvGraphicFramePr>
            <a:graphicFrameLocks noGrp="1"/>
          </p:cNvGraphicFramePr>
          <p:nvPr/>
        </p:nvGraphicFramePr>
        <p:xfrm>
          <a:off x="826741" y="3560636"/>
          <a:ext cx="2520000" cy="1491019"/>
        </p:xfrm>
        <a:graphic>
          <a:graphicData uri="http://schemas.openxmlformats.org/drawingml/2006/table">
            <a:tbl>
              <a:tblPr firstRow="1" bandRow="1">
                <a:tableStyleId>{2D5ABB26-0587-4C30-8999-92F81FD0307C}</a:tableStyleId>
              </a:tblPr>
              <a:tblGrid>
                <a:gridCol w="1394123">
                  <a:extLst>
                    <a:ext uri="{9D8B030D-6E8A-4147-A177-3AD203B41FA5}">
                      <a16:colId xmlns:a16="http://schemas.microsoft.com/office/drawing/2014/main" xmlns="" val="3348667451"/>
                    </a:ext>
                  </a:extLst>
                </a:gridCol>
                <a:gridCol w="551404">
                  <a:extLst>
                    <a:ext uri="{9D8B030D-6E8A-4147-A177-3AD203B41FA5}">
                      <a16:colId xmlns:a16="http://schemas.microsoft.com/office/drawing/2014/main" xmlns="" val="31861885"/>
                    </a:ext>
                  </a:extLst>
                </a:gridCol>
                <a:gridCol w="574473">
                  <a:extLst>
                    <a:ext uri="{9D8B030D-6E8A-4147-A177-3AD203B41FA5}">
                      <a16:colId xmlns:a16="http://schemas.microsoft.com/office/drawing/2014/main" xmlns="" val="135476471"/>
                    </a:ext>
                  </a:extLst>
                </a:gridCol>
              </a:tblGrid>
              <a:tr h="486202">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129654">
                <a:tc>
                  <a:txBody>
                    <a:bodyPr/>
                    <a:lstStyle/>
                    <a:p>
                      <a:endParaRPr lang="en-GB" sz="1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51974402"/>
                  </a:ext>
                </a:extLst>
              </a:tr>
              <a:tr h="129654">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60619465"/>
                  </a:ext>
                </a:extLst>
              </a:tr>
              <a:tr h="129654">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80828214"/>
                  </a:ext>
                </a:extLst>
              </a:tr>
              <a:tr h="129654">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DDDFF"/>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extLst>
                  <a:ext uri="{0D108BD9-81ED-4DB2-BD59-A6C34878D82A}">
                    <a16:rowId xmlns:a16="http://schemas.microsoft.com/office/drawing/2014/main" xmlns="" val="723873897"/>
                  </a:ext>
                </a:extLst>
              </a:tr>
              <a:tr h="129654">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DDDFF"/>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7DDDFF"/>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extLst>
                  <a:ext uri="{0D108BD9-81ED-4DB2-BD59-A6C34878D82A}">
                    <a16:rowId xmlns:a16="http://schemas.microsoft.com/office/drawing/2014/main" xmlns="" val="2059844985"/>
                  </a:ext>
                </a:extLst>
              </a:tr>
              <a:tr h="129654">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DDDFF"/>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extLst>
                  <a:ext uri="{0D108BD9-81ED-4DB2-BD59-A6C34878D82A}">
                    <a16:rowId xmlns:a16="http://schemas.microsoft.com/office/drawing/2014/main" xmlns="" val="2775608451"/>
                  </a:ext>
                </a:extLst>
              </a:tr>
              <a:tr h="129654">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DDDFF"/>
                    </a:solidFill>
                  </a:tcPr>
                </a:tc>
                <a:tc>
                  <a:txBody>
                    <a:bodyPr/>
                    <a:lstStyle/>
                    <a:p>
                      <a:endParaRPr lang="en-GB" sz="1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7DDDFF"/>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extLst>
                  <a:ext uri="{0D108BD9-81ED-4DB2-BD59-A6C34878D82A}">
                    <a16:rowId xmlns:a16="http://schemas.microsoft.com/office/drawing/2014/main" xmlns="" val="992372799"/>
                  </a:ext>
                </a:extLst>
              </a:tr>
              <a:tr h="97239">
                <a:tc>
                  <a:txBody>
                    <a:bodyPr/>
                    <a:lstStyle/>
                    <a:p>
                      <a:endParaRPr lang="en-GB" sz="1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7DDDFF"/>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7DDDFF"/>
                    </a:solidFill>
                  </a:tcPr>
                </a:tc>
                <a:tc>
                  <a:txBody>
                    <a:bodyPr/>
                    <a:lstStyle/>
                    <a:p>
                      <a:endParaRPr lang="en-GB" sz="1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7DDDFF"/>
                    </a:solidFill>
                  </a:tcPr>
                </a:tc>
                <a:extLst>
                  <a:ext uri="{0D108BD9-81ED-4DB2-BD59-A6C34878D82A}">
                    <a16:rowId xmlns:a16="http://schemas.microsoft.com/office/drawing/2014/main" xmlns="" val="3908492826"/>
                  </a:ext>
                </a:extLst>
              </a:tr>
            </a:tbl>
          </a:graphicData>
        </a:graphic>
      </p:graphicFrame>
      <p:graphicFrame>
        <p:nvGraphicFramePr>
          <p:cNvPr id="41" name="Table 40">
            <a:extLst>
              <a:ext uri="{FF2B5EF4-FFF2-40B4-BE49-F238E27FC236}">
                <a16:creationId xmlns:a16="http://schemas.microsoft.com/office/drawing/2014/main" xmlns="" id="{42D32EF6-DBF4-4AD1-B2FC-8E6815A50F42}"/>
              </a:ext>
            </a:extLst>
          </p:cNvPr>
          <p:cNvGraphicFramePr>
            <a:graphicFrameLocks noGrp="1"/>
          </p:cNvGraphicFramePr>
          <p:nvPr/>
        </p:nvGraphicFramePr>
        <p:xfrm>
          <a:off x="1111841" y="3426438"/>
          <a:ext cx="983163" cy="1516026"/>
        </p:xfrm>
        <a:graphic>
          <a:graphicData uri="http://schemas.openxmlformats.org/drawingml/2006/table">
            <a:tbl>
              <a:tblPr firstRow="1" bandRow="1">
                <a:tableStyleId>{2D5ABB26-0587-4C30-8999-92F81FD0307C}</a:tableStyleId>
              </a:tblPr>
              <a:tblGrid>
                <a:gridCol w="983163">
                  <a:extLst>
                    <a:ext uri="{9D8B030D-6E8A-4147-A177-3AD203B41FA5}">
                      <a16:colId xmlns:a16="http://schemas.microsoft.com/office/drawing/2014/main" xmlns="" val="135476471"/>
                    </a:ext>
                  </a:extLst>
                </a:gridCol>
              </a:tblGrid>
              <a:tr h="451858">
                <a:tc>
                  <a:txBody>
                    <a:bodyPr/>
                    <a:lstStyle/>
                    <a:p>
                      <a:pPr algn="r"/>
                      <a:r>
                        <a:rPr lang="en-GB" sz="14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266042">
                <a:tc>
                  <a:txBody>
                    <a:bodyPr/>
                    <a:lstStyle/>
                    <a:p>
                      <a:pPr algn="r"/>
                      <a:r>
                        <a:rPr lang="en-GB" sz="1400" b="1" dirty="0">
                          <a:latin typeface="Century Gothic" panose="020B0502020202020204" pitchFamily="34" charset="0"/>
                        </a:rPr>
                        <a:t>2L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266042">
                <a:tc>
                  <a:txBody>
                    <a:bodyPr/>
                    <a:lstStyle/>
                    <a:p>
                      <a:pPr algn="r"/>
                      <a:r>
                        <a:rPr lang="en-GB" sz="1400" b="1" dirty="0">
                          <a:latin typeface="Century Gothic" panose="020B0502020202020204" pitchFamily="34" charset="0"/>
                        </a:rPr>
                        <a:t>1L 500ml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266042">
                <a:tc>
                  <a:txBody>
                    <a:bodyPr/>
                    <a:lstStyle/>
                    <a:p>
                      <a:pPr algn="r"/>
                      <a:r>
                        <a:rPr lang="en-GB" sz="1400" b="1" dirty="0">
                          <a:latin typeface="Century Gothic" panose="020B0502020202020204" pitchFamily="34" charset="0"/>
                        </a:rPr>
                        <a:t>1L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266042">
                <a:tc>
                  <a:txBody>
                    <a:bodyPr/>
                    <a:lstStyle/>
                    <a:p>
                      <a:pPr algn="r"/>
                      <a:r>
                        <a:rPr lang="en-GB" sz="1400" b="1" dirty="0">
                          <a:latin typeface="Century Gothic" panose="020B0502020202020204" pitchFamily="34" charset="0"/>
                        </a:rPr>
                        <a:t>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sp>
        <p:nvSpPr>
          <p:cNvPr id="42" name="TextBox 41">
            <a:extLst>
              <a:ext uri="{FF2B5EF4-FFF2-40B4-BE49-F238E27FC236}">
                <a16:creationId xmlns:a16="http://schemas.microsoft.com/office/drawing/2014/main" xmlns="" id="{23B23CA7-D7E1-42C7-A9A0-AE99CC842603}"/>
              </a:ext>
            </a:extLst>
          </p:cNvPr>
          <p:cNvSpPr txBox="1"/>
          <p:nvPr/>
        </p:nvSpPr>
        <p:spPr>
          <a:xfrm>
            <a:off x="1877165" y="5090512"/>
            <a:ext cx="444500" cy="369332"/>
          </a:xfrm>
          <a:prstGeom prst="rect">
            <a:avLst/>
          </a:prstGeom>
          <a:noFill/>
        </p:spPr>
        <p:txBody>
          <a:bodyPr wrap="square" rtlCol="0">
            <a:spAutoFit/>
          </a:bodyPr>
          <a:lstStyle/>
          <a:p>
            <a:pPr algn="ctr"/>
            <a:r>
              <a:rPr lang="en-GB" b="1" dirty="0">
                <a:latin typeface="Century Gothic" panose="020B0502020202020204" pitchFamily="34" charset="0"/>
              </a:rPr>
              <a:t>A.</a:t>
            </a:r>
          </a:p>
        </p:txBody>
      </p:sp>
      <p:sp>
        <p:nvSpPr>
          <p:cNvPr id="43" name="TextBox 42">
            <a:extLst>
              <a:ext uri="{FF2B5EF4-FFF2-40B4-BE49-F238E27FC236}">
                <a16:creationId xmlns:a16="http://schemas.microsoft.com/office/drawing/2014/main" xmlns="" id="{CF8FCC74-D684-4C1D-A6DE-CEC1A27B0324}"/>
              </a:ext>
            </a:extLst>
          </p:cNvPr>
          <p:cNvSpPr txBox="1"/>
          <p:nvPr/>
        </p:nvSpPr>
        <p:spPr>
          <a:xfrm>
            <a:off x="4412670" y="5090512"/>
            <a:ext cx="444500" cy="369332"/>
          </a:xfrm>
          <a:prstGeom prst="rect">
            <a:avLst/>
          </a:prstGeom>
          <a:noFill/>
        </p:spPr>
        <p:txBody>
          <a:bodyPr wrap="square" rtlCol="0">
            <a:spAutoFit/>
          </a:bodyPr>
          <a:lstStyle/>
          <a:p>
            <a:pPr algn="ctr"/>
            <a:r>
              <a:rPr lang="en-GB" b="1" dirty="0">
                <a:latin typeface="Century Gothic" panose="020B0502020202020204" pitchFamily="34" charset="0"/>
              </a:rPr>
              <a:t>B.</a:t>
            </a:r>
          </a:p>
        </p:txBody>
      </p:sp>
      <p:sp>
        <p:nvSpPr>
          <p:cNvPr id="44" name="TextBox 43">
            <a:extLst>
              <a:ext uri="{FF2B5EF4-FFF2-40B4-BE49-F238E27FC236}">
                <a16:creationId xmlns:a16="http://schemas.microsoft.com/office/drawing/2014/main" xmlns="" id="{A8F1696A-CE62-4FAC-8D27-A36B9072297F}"/>
              </a:ext>
            </a:extLst>
          </p:cNvPr>
          <p:cNvSpPr txBox="1"/>
          <p:nvPr/>
        </p:nvSpPr>
        <p:spPr>
          <a:xfrm>
            <a:off x="6899811" y="5090512"/>
            <a:ext cx="444500" cy="369332"/>
          </a:xfrm>
          <a:prstGeom prst="rect">
            <a:avLst/>
          </a:prstGeom>
          <a:noFill/>
        </p:spPr>
        <p:txBody>
          <a:bodyPr wrap="square" rtlCol="0">
            <a:spAutoFit/>
          </a:bodyPr>
          <a:lstStyle/>
          <a:p>
            <a:pPr algn="ctr"/>
            <a:r>
              <a:rPr lang="en-GB" b="1" dirty="0">
                <a:latin typeface="Century Gothic" panose="020B0502020202020204" pitchFamily="34" charset="0"/>
              </a:rPr>
              <a:t>C.</a:t>
            </a:r>
          </a:p>
        </p:txBody>
      </p:sp>
      <p:sp>
        <p:nvSpPr>
          <p:cNvPr id="19" name="TextBox 18">
            <a:extLst>
              <a:ext uri="{FF2B5EF4-FFF2-40B4-BE49-F238E27FC236}">
                <a16:creationId xmlns:a16="http://schemas.microsoft.com/office/drawing/2014/main" xmlns="" id="{5D2F2868-2A4C-4010-90D5-A7F99A4407D7}"/>
              </a:ext>
            </a:extLst>
          </p:cNvPr>
          <p:cNvSpPr txBox="1"/>
          <p:nvPr/>
        </p:nvSpPr>
        <p:spPr>
          <a:xfrm>
            <a:off x="8461035" y="6010184"/>
            <a:ext cx="367408" cy="276999"/>
          </a:xfrm>
          <a:prstGeom prst="rect">
            <a:avLst/>
          </a:prstGeom>
          <a:noFill/>
        </p:spPr>
        <p:txBody>
          <a:bodyPr wrap="non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508493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3/4 – Summer Block 5 – Mass and Capacity</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6</a:t>
            </a:r>
          </a:p>
          <a:p>
            <a:pPr algn="ctr"/>
            <a:endParaRPr lang="en-GB" sz="4800" b="1" dirty="0">
              <a:solidFill>
                <a:schemeClr val="bg2">
                  <a:lumMod val="25000"/>
                </a:scheme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Year 3: </a:t>
            </a:r>
            <a:r>
              <a:rPr lang="en-GB" sz="4800" b="1" dirty="0">
                <a:solidFill>
                  <a:srgbClr val="3B3838"/>
                </a:solidFill>
                <a:latin typeface="Century Gothic" panose="020B0502020202020204" pitchFamily="34" charset="0"/>
              </a:rPr>
              <a:t>Measuring</a:t>
            </a:r>
            <a:r>
              <a:rPr lang="en-GB" sz="4800" b="1" dirty="0">
                <a:solidFill>
                  <a:schemeClr val="bg2">
                    <a:lumMod val="25000"/>
                  </a:schemeClr>
                </a:solidFill>
                <a:latin typeface="Century Gothic" panose="020B0502020202020204" pitchFamily="34" charset="0"/>
              </a:rPr>
              <a:t> Capacity 2</a:t>
            </a: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xmlns="" id="{02F82164-C059-4335-AA1E-F0DB408E78DC}"/>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xmlns="" id="{5DD1DE2D-5272-4535-AAB7-67E275BDFA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3" name="TextBox 8">
              <a:extLst>
                <a:ext uri="{FF2B5EF4-FFF2-40B4-BE49-F238E27FC236}">
                  <a16:creationId xmlns:a16="http://schemas.microsoft.com/office/drawing/2014/main" xmlns="" id="{BDF40D23-5967-4562-B385-2E679B46BD0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rgbClr val="3B3838"/>
                </a:solidFill>
                <a:latin typeface="Century Gothic" panose="020B0502020202020204" pitchFamily="34" charset="0"/>
              </a:rPr>
              <a:t>What is the volume in each container?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xmlns="" id="{D0B3BE38-507B-4CEB-8030-C44450E499EB}"/>
              </a:ext>
            </a:extLst>
          </p:cNvPr>
          <p:cNvGraphicFramePr>
            <a:graphicFrameLocks noGrp="1"/>
          </p:cNvGraphicFramePr>
          <p:nvPr>
            <p:extLst>
              <p:ext uri="{D42A27DB-BD31-4B8C-83A1-F6EECF244321}">
                <p14:modId xmlns:p14="http://schemas.microsoft.com/office/powerpoint/2010/main" val="1446699574"/>
              </p:ext>
            </p:extLst>
          </p:nvPr>
        </p:nvGraphicFramePr>
        <p:xfrm>
          <a:off x="3141658" y="1620000"/>
          <a:ext cx="1111416" cy="3116923"/>
        </p:xfrm>
        <a:graphic>
          <a:graphicData uri="http://schemas.openxmlformats.org/drawingml/2006/table">
            <a:tbl>
              <a:tblPr firstRow="1" bandRow="1">
                <a:tableStyleId>{2D5ABB26-0587-4C30-8999-92F81FD0307C}</a:tableStyleId>
              </a:tblPr>
              <a:tblGrid>
                <a:gridCol w="530541">
                  <a:extLst>
                    <a:ext uri="{9D8B030D-6E8A-4147-A177-3AD203B41FA5}">
                      <a16:colId xmlns:a16="http://schemas.microsoft.com/office/drawing/2014/main" xmlns="" val="3348667451"/>
                    </a:ext>
                  </a:extLst>
                </a:gridCol>
                <a:gridCol w="281953">
                  <a:extLst>
                    <a:ext uri="{9D8B030D-6E8A-4147-A177-3AD203B41FA5}">
                      <a16:colId xmlns:a16="http://schemas.microsoft.com/office/drawing/2014/main" xmlns="" val="31861885"/>
                    </a:ext>
                  </a:extLst>
                </a:gridCol>
                <a:gridCol w="298922">
                  <a:extLst>
                    <a:ext uri="{9D8B030D-6E8A-4147-A177-3AD203B41FA5}">
                      <a16:colId xmlns:a16="http://schemas.microsoft.com/office/drawing/2014/main" xmlns="" val="135476471"/>
                    </a:ext>
                  </a:extLst>
                </a:gridCol>
              </a:tblGrid>
              <a:tr h="49738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59591349"/>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extLst>
                  <a:ext uri="{0D108BD9-81ED-4DB2-BD59-A6C34878D82A}">
                    <a16:rowId xmlns:a16="http://schemas.microsoft.com/office/drawing/2014/main" xmlns="" val="392382916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extLst>
                  <a:ext uri="{0D108BD9-81ED-4DB2-BD59-A6C34878D82A}">
                    <a16:rowId xmlns:a16="http://schemas.microsoft.com/office/drawing/2014/main" xmlns="" val="385556460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extLst>
                  <a:ext uri="{0D108BD9-81ED-4DB2-BD59-A6C34878D82A}">
                    <a16:rowId xmlns:a16="http://schemas.microsoft.com/office/drawing/2014/main" xmlns="" val="3133271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extLst>
                  <a:ext uri="{0D108BD9-81ED-4DB2-BD59-A6C34878D82A}">
                    <a16:rowId xmlns:a16="http://schemas.microsoft.com/office/drawing/2014/main" xmlns="" val="263979568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extLst>
                  <a:ext uri="{0D108BD9-81ED-4DB2-BD59-A6C34878D82A}">
                    <a16:rowId xmlns:a16="http://schemas.microsoft.com/office/drawing/2014/main" xmlns="" val="12402080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extLst>
                  <a:ext uri="{0D108BD9-81ED-4DB2-BD59-A6C34878D82A}">
                    <a16:rowId xmlns:a16="http://schemas.microsoft.com/office/drawing/2014/main" xmlns="" val="2580856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extLst>
                  <a:ext uri="{0D108BD9-81ED-4DB2-BD59-A6C34878D82A}">
                    <a16:rowId xmlns:a16="http://schemas.microsoft.com/office/drawing/2014/main" xmlns="" val="11689337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extLst>
                  <a:ext uri="{0D108BD9-81ED-4DB2-BD59-A6C34878D82A}">
                    <a16:rowId xmlns:a16="http://schemas.microsoft.com/office/drawing/2014/main" xmlns="" val="41026401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extLst>
                  <a:ext uri="{0D108BD9-81ED-4DB2-BD59-A6C34878D82A}">
                    <a16:rowId xmlns:a16="http://schemas.microsoft.com/office/drawing/2014/main" xmlns="" val="205139587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99FF"/>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extLst>
                  <a:ext uri="{0D108BD9-81ED-4DB2-BD59-A6C34878D82A}">
                    <a16:rowId xmlns:a16="http://schemas.microsoft.com/office/drawing/2014/main" xmlns="" val="76251283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extLst>
                  <a:ext uri="{0D108BD9-81ED-4DB2-BD59-A6C34878D82A}">
                    <a16:rowId xmlns:a16="http://schemas.microsoft.com/office/drawing/2014/main" xmlns="" val="600332706"/>
                  </a:ext>
                </a:extLst>
              </a:tr>
              <a:tr h="132635">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99FF"/>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extLst>
                  <a:ext uri="{0D108BD9-81ED-4DB2-BD59-A6C34878D82A}">
                    <a16:rowId xmlns:a16="http://schemas.microsoft.com/office/drawing/2014/main" xmlns="" val="951974402"/>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extLst>
                  <a:ext uri="{0D108BD9-81ED-4DB2-BD59-A6C34878D82A}">
                    <a16:rowId xmlns:a16="http://schemas.microsoft.com/office/drawing/2014/main" xmlns="" val="336061946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extLst>
                  <a:ext uri="{0D108BD9-81ED-4DB2-BD59-A6C34878D82A}">
                    <a16:rowId xmlns:a16="http://schemas.microsoft.com/office/drawing/2014/main" xmlns="" val="88082821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extLst>
                  <a:ext uri="{0D108BD9-81ED-4DB2-BD59-A6C34878D82A}">
                    <a16:rowId xmlns:a16="http://schemas.microsoft.com/office/drawing/2014/main" xmlns="" val="72387389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99FF"/>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extLst>
                  <a:ext uri="{0D108BD9-81ED-4DB2-BD59-A6C34878D82A}">
                    <a16:rowId xmlns:a16="http://schemas.microsoft.com/office/drawing/2014/main" xmlns="" val="205984498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extLst>
                  <a:ext uri="{0D108BD9-81ED-4DB2-BD59-A6C34878D82A}">
                    <a16:rowId xmlns:a16="http://schemas.microsoft.com/office/drawing/2014/main" xmlns="" val="2775608451"/>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99FF"/>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extLst>
                  <a:ext uri="{0D108BD9-81ED-4DB2-BD59-A6C34878D82A}">
                    <a16:rowId xmlns:a16="http://schemas.microsoft.com/office/drawing/2014/main" xmlns="" val="992372799"/>
                  </a:ext>
                </a:extLst>
              </a:tr>
              <a:tr h="99476">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6699FF"/>
                    </a:solidFill>
                  </a:tcPr>
                </a:tc>
                <a:extLst>
                  <a:ext uri="{0D108BD9-81ED-4DB2-BD59-A6C34878D82A}">
                    <a16:rowId xmlns:a16="http://schemas.microsoft.com/office/drawing/2014/main" xmlns="" val="3908492826"/>
                  </a:ext>
                </a:extLst>
              </a:tr>
            </a:tbl>
          </a:graphicData>
        </a:graphic>
      </p:graphicFrame>
      <p:graphicFrame>
        <p:nvGraphicFramePr>
          <p:cNvPr id="11" name="Table 10">
            <a:extLst>
              <a:ext uri="{FF2B5EF4-FFF2-40B4-BE49-F238E27FC236}">
                <a16:creationId xmlns:a16="http://schemas.microsoft.com/office/drawing/2014/main" xmlns="" id="{54A29D25-ECE4-4F2B-81E7-9A6DD7637C5D}"/>
              </a:ext>
            </a:extLst>
          </p:cNvPr>
          <p:cNvGraphicFramePr>
            <a:graphicFrameLocks noGrp="1"/>
          </p:cNvGraphicFramePr>
          <p:nvPr/>
        </p:nvGraphicFramePr>
        <p:xfrm>
          <a:off x="3146179" y="1525034"/>
          <a:ext cx="476197" cy="3103660"/>
        </p:xfrm>
        <a:graphic>
          <a:graphicData uri="http://schemas.openxmlformats.org/drawingml/2006/table">
            <a:tbl>
              <a:tblPr firstRow="1" bandRow="1">
                <a:tableStyleId>{2D5ABB26-0587-4C30-8999-92F81FD0307C}</a:tableStyleId>
              </a:tblPr>
              <a:tblGrid>
                <a:gridCol w="476197">
                  <a:extLst>
                    <a:ext uri="{9D8B030D-6E8A-4147-A177-3AD203B41FA5}">
                      <a16:colId xmlns:a16="http://schemas.microsoft.com/office/drawing/2014/main" xmlns="" val="135476471"/>
                    </a:ext>
                  </a:extLst>
                </a:gridCol>
              </a:tblGrid>
              <a:tr h="462250">
                <a:tc>
                  <a:txBody>
                    <a:bodyPr/>
                    <a:lstStyle/>
                    <a:p>
                      <a:pPr algn="r"/>
                      <a:r>
                        <a:rPr lang="en-GB" sz="14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264141">
                <a:tc>
                  <a:txBody>
                    <a:bodyPr/>
                    <a:lstStyle/>
                    <a:p>
                      <a:pPr algn="r"/>
                      <a:r>
                        <a:rPr lang="en-GB" sz="1400" b="1" dirty="0">
                          <a:latin typeface="Century Gothic" panose="020B0502020202020204" pitchFamily="34" charset="0"/>
                        </a:rPr>
                        <a:t>1000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51974402"/>
                  </a:ext>
                </a:extLst>
              </a:tr>
              <a:tr h="264141">
                <a:tc>
                  <a:txBody>
                    <a:bodyPr/>
                    <a:lstStyle/>
                    <a:p>
                      <a:pPr algn="r"/>
                      <a:r>
                        <a:rPr lang="en-GB" sz="1400" b="1" dirty="0">
                          <a:latin typeface="Century Gothic" panose="020B0502020202020204" pitchFamily="34" charset="0"/>
                        </a:rPr>
                        <a:t>900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360619465"/>
                  </a:ext>
                </a:extLst>
              </a:tr>
              <a:tr h="264141">
                <a:tc>
                  <a:txBody>
                    <a:bodyPr/>
                    <a:lstStyle/>
                    <a:p>
                      <a:pPr algn="r"/>
                      <a:r>
                        <a:rPr lang="en-GB" sz="1400" b="1" dirty="0">
                          <a:latin typeface="Century Gothic" panose="020B0502020202020204" pitchFamily="34" charset="0"/>
                        </a:rPr>
                        <a:t>800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880828214"/>
                  </a:ext>
                </a:extLst>
              </a:tr>
              <a:tr h="264141">
                <a:tc>
                  <a:txBody>
                    <a:bodyPr/>
                    <a:lstStyle/>
                    <a:p>
                      <a:pPr algn="r"/>
                      <a:r>
                        <a:rPr lang="en-GB" sz="1400" b="1" dirty="0">
                          <a:latin typeface="Century Gothic" panose="020B0502020202020204" pitchFamily="34" charset="0"/>
                        </a:rPr>
                        <a:t>700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723873897"/>
                  </a:ext>
                </a:extLst>
              </a:tr>
              <a:tr h="264141">
                <a:tc>
                  <a:txBody>
                    <a:bodyPr/>
                    <a:lstStyle/>
                    <a:p>
                      <a:pPr algn="r"/>
                      <a:r>
                        <a:rPr lang="en-GB" sz="1400" b="1" dirty="0">
                          <a:latin typeface="Century Gothic" panose="020B0502020202020204" pitchFamily="34" charset="0"/>
                        </a:rPr>
                        <a:t>600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059844985"/>
                  </a:ext>
                </a:extLst>
              </a:tr>
              <a:tr h="264141">
                <a:tc>
                  <a:txBody>
                    <a:bodyPr/>
                    <a:lstStyle/>
                    <a:p>
                      <a:pPr algn="r"/>
                      <a:r>
                        <a:rPr lang="en-GB" sz="1400" b="1" dirty="0">
                          <a:latin typeface="Century Gothic" panose="020B0502020202020204" pitchFamily="34" charset="0"/>
                        </a:rPr>
                        <a:t>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75608451"/>
                  </a:ext>
                </a:extLst>
              </a:tr>
              <a:tr h="264141">
                <a:tc>
                  <a:txBody>
                    <a:bodyPr/>
                    <a:lstStyle/>
                    <a:p>
                      <a:pPr algn="r"/>
                      <a:r>
                        <a:rPr lang="en-GB" sz="1400" b="1" dirty="0">
                          <a:latin typeface="Century Gothic" panose="020B0502020202020204" pitchFamily="34" charset="0"/>
                        </a:rPr>
                        <a:t>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264141">
                <a:tc>
                  <a:txBody>
                    <a:bodyPr/>
                    <a:lstStyle/>
                    <a:p>
                      <a:pPr algn="r"/>
                      <a:r>
                        <a:rPr lang="en-GB" sz="1400" b="1" dirty="0">
                          <a:latin typeface="Century Gothic" panose="020B0502020202020204" pitchFamily="34" charset="0"/>
                        </a:rPr>
                        <a:t>300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264141">
                <a:tc>
                  <a:txBody>
                    <a:bodyPr/>
                    <a:lstStyle/>
                    <a:p>
                      <a:pPr algn="r"/>
                      <a:r>
                        <a:rPr lang="en-GB" sz="1400" b="1" dirty="0">
                          <a:latin typeface="Century Gothic" panose="020B0502020202020204" pitchFamily="34" charset="0"/>
                        </a:rPr>
                        <a:t>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264141">
                <a:tc>
                  <a:txBody>
                    <a:bodyPr/>
                    <a:lstStyle/>
                    <a:p>
                      <a:pPr algn="r"/>
                      <a:r>
                        <a:rPr lang="en-GB" sz="1400" b="1" dirty="0">
                          <a:latin typeface="Century Gothic" panose="020B0502020202020204" pitchFamily="34" charset="0"/>
                        </a:rPr>
                        <a:t>100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graphicFrame>
        <p:nvGraphicFramePr>
          <p:cNvPr id="12" name="Table 11">
            <a:extLst>
              <a:ext uri="{FF2B5EF4-FFF2-40B4-BE49-F238E27FC236}">
                <a16:creationId xmlns:a16="http://schemas.microsoft.com/office/drawing/2014/main" xmlns="" id="{CAD3FD22-2A07-487F-9DFE-84E24C0CC193}"/>
              </a:ext>
            </a:extLst>
          </p:cNvPr>
          <p:cNvGraphicFramePr>
            <a:graphicFrameLocks noGrp="1"/>
          </p:cNvGraphicFramePr>
          <p:nvPr>
            <p:extLst>
              <p:ext uri="{D42A27DB-BD31-4B8C-83A1-F6EECF244321}">
                <p14:modId xmlns:p14="http://schemas.microsoft.com/office/powerpoint/2010/main" val="4119302950"/>
              </p:ext>
            </p:extLst>
          </p:nvPr>
        </p:nvGraphicFramePr>
        <p:xfrm>
          <a:off x="4888304" y="1620000"/>
          <a:ext cx="1111416" cy="3116923"/>
        </p:xfrm>
        <a:graphic>
          <a:graphicData uri="http://schemas.openxmlformats.org/drawingml/2006/table">
            <a:tbl>
              <a:tblPr firstRow="1" bandRow="1">
                <a:tableStyleId>{2D5ABB26-0587-4C30-8999-92F81FD0307C}</a:tableStyleId>
              </a:tblPr>
              <a:tblGrid>
                <a:gridCol w="530541">
                  <a:extLst>
                    <a:ext uri="{9D8B030D-6E8A-4147-A177-3AD203B41FA5}">
                      <a16:colId xmlns:a16="http://schemas.microsoft.com/office/drawing/2014/main" xmlns="" val="3348667451"/>
                    </a:ext>
                  </a:extLst>
                </a:gridCol>
                <a:gridCol w="281953">
                  <a:extLst>
                    <a:ext uri="{9D8B030D-6E8A-4147-A177-3AD203B41FA5}">
                      <a16:colId xmlns:a16="http://schemas.microsoft.com/office/drawing/2014/main" xmlns="" val="31861885"/>
                    </a:ext>
                  </a:extLst>
                </a:gridCol>
                <a:gridCol w="298922">
                  <a:extLst>
                    <a:ext uri="{9D8B030D-6E8A-4147-A177-3AD203B41FA5}">
                      <a16:colId xmlns:a16="http://schemas.microsoft.com/office/drawing/2014/main" xmlns="" val="135476471"/>
                    </a:ext>
                  </a:extLst>
                </a:gridCol>
              </a:tblGrid>
              <a:tr h="49738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59591349"/>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2382916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5556460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33271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3979568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2402080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2580856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1689337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41026401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205139587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76251283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600332706"/>
                  </a:ext>
                </a:extLst>
              </a:tr>
              <a:tr h="132635">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951974402"/>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36061946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88082821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72387389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205984498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2775608451"/>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992372799"/>
                  </a:ext>
                </a:extLst>
              </a:tr>
              <a:tr h="99476">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xmlns="" val="3908492826"/>
                  </a:ext>
                </a:extLst>
              </a:tr>
            </a:tbl>
          </a:graphicData>
        </a:graphic>
      </p:graphicFrame>
      <p:graphicFrame>
        <p:nvGraphicFramePr>
          <p:cNvPr id="13" name="Table 12">
            <a:extLst>
              <a:ext uri="{FF2B5EF4-FFF2-40B4-BE49-F238E27FC236}">
                <a16:creationId xmlns:a16="http://schemas.microsoft.com/office/drawing/2014/main" xmlns="" id="{493539CA-8463-4004-AB95-3ADB1F8B0B9A}"/>
              </a:ext>
            </a:extLst>
          </p:cNvPr>
          <p:cNvGraphicFramePr>
            <a:graphicFrameLocks noGrp="1"/>
          </p:cNvGraphicFramePr>
          <p:nvPr/>
        </p:nvGraphicFramePr>
        <p:xfrm>
          <a:off x="4892825" y="1525034"/>
          <a:ext cx="476197" cy="3103660"/>
        </p:xfrm>
        <a:graphic>
          <a:graphicData uri="http://schemas.openxmlformats.org/drawingml/2006/table">
            <a:tbl>
              <a:tblPr firstRow="1" bandRow="1">
                <a:tableStyleId>{2D5ABB26-0587-4C30-8999-92F81FD0307C}</a:tableStyleId>
              </a:tblPr>
              <a:tblGrid>
                <a:gridCol w="476197">
                  <a:extLst>
                    <a:ext uri="{9D8B030D-6E8A-4147-A177-3AD203B41FA5}">
                      <a16:colId xmlns:a16="http://schemas.microsoft.com/office/drawing/2014/main" xmlns="" val="135476471"/>
                    </a:ext>
                  </a:extLst>
                </a:gridCol>
              </a:tblGrid>
              <a:tr h="462250">
                <a:tc>
                  <a:txBody>
                    <a:bodyPr/>
                    <a:lstStyle/>
                    <a:p>
                      <a:pPr algn="r"/>
                      <a:r>
                        <a:rPr lang="en-GB" sz="14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264141">
                <a:tc>
                  <a:txBody>
                    <a:bodyPr/>
                    <a:lstStyle/>
                    <a:p>
                      <a:pPr algn="r"/>
                      <a:r>
                        <a:rPr lang="en-GB" sz="1400" b="1" dirty="0">
                          <a:latin typeface="Century Gothic" panose="020B0502020202020204" pitchFamily="34" charset="0"/>
                        </a:rPr>
                        <a:t>1000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51974402"/>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360619465"/>
                  </a:ext>
                </a:extLst>
              </a:tr>
              <a:tr h="264141">
                <a:tc>
                  <a:txBody>
                    <a:bodyPr/>
                    <a:lstStyle/>
                    <a:p>
                      <a:pPr algn="r"/>
                      <a:r>
                        <a:rPr lang="en-GB" sz="1400" b="1" dirty="0">
                          <a:latin typeface="Century Gothic" panose="020B0502020202020204" pitchFamily="34" charset="0"/>
                        </a:rPr>
                        <a:t>800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880828214"/>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723873897"/>
                  </a:ext>
                </a:extLst>
              </a:tr>
              <a:tr h="264141">
                <a:tc>
                  <a:txBody>
                    <a:bodyPr/>
                    <a:lstStyle/>
                    <a:p>
                      <a:pPr algn="r"/>
                      <a:r>
                        <a:rPr lang="en-GB" sz="1400" b="1" dirty="0">
                          <a:latin typeface="Century Gothic" panose="020B0502020202020204" pitchFamily="34" charset="0"/>
                        </a:rPr>
                        <a:t>600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059844985"/>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75608451"/>
                  </a:ext>
                </a:extLst>
              </a:tr>
              <a:tr h="264141">
                <a:tc>
                  <a:txBody>
                    <a:bodyPr/>
                    <a:lstStyle/>
                    <a:p>
                      <a:pPr algn="r"/>
                      <a:r>
                        <a:rPr lang="en-GB" sz="1400" b="1" dirty="0">
                          <a:latin typeface="Century Gothic" panose="020B0502020202020204" pitchFamily="34" charset="0"/>
                        </a:rPr>
                        <a:t>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264141">
                <a:tc>
                  <a:txBody>
                    <a:bodyPr/>
                    <a:lstStyle/>
                    <a:p>
                      <a:pPr algn="r"/>
                      <a:r>
                        <a:rPr lang="en-GB" sz="1400" b="1" dirty="0">
                          <a:latin typeface="Century Gothic" panose="020B0502020202020204" pitchFamily="34" charset="0"/>
                        </a:rPr>
                        <a:t>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graphicFrame>
        <p:nvGraphicFramePr>
          <p:cNvPr id="14" name="Table 13">
            <a:extLst>
              <a:ext uri="{FF2B5EF4-FFF2-40B4-BE49-F238E27FC236}">
                <a16:creationId xmlns:a16="http://schemas.microsoft.com/office/drawing/2014/main" xmlns="" id="{3A23808B-574D-410A-B27F-63539C20D8E3}"/>
              </a:ext>
            </a:extLst>
          </p:cNvPr>
          <p:cNvGraphicFramePr>
            <a:graphicFrameLocks noGrp="1"/>
          </p:cNvGraphicFramePr>
          <p:nvPr>
            <p:extLst>
              <p:ext uri="{D42A27DB-BD31-4B8C-83A1-F6EECF244321}">
                <p14:modId xmlns:p14="http://schemas.microsoft.com/office/powerpoint/2010/main" val="4013495171"/>
              </p:ext>
            </p:extLst>
          </p:nvPr>
        </p:nvGraphicFramePr>
        <p:xfrm>
          <a:off x="1395012" y="1620000"/>
          <a:ext cx="1111416" cy="3116923"/>
        </p:xfrm>
        <a:graphic>
          <a:graphicData uri="http://schemas.openxmlformats.org/drawingml/2006/table">
            <a:tbl>
              <a:tblPr firstRow="1" bandRow="1">
                <a:tableStyleId>{2D5ABB26-0587-4C30-8999-92F81FD0307C}</a:tableStyleId>
              </a:tblPr>
              <a:tblGrid>
                <a:gridCol w="530541">
                  <a:extLst>
                    <a:ext uri="{9D8B030D-6E8A-4147-A177-3AD203B41FA5}">
                      <a16:colId xmlns:a16="http://schemas.microsoft.com/office/drawing/2014/main" xmlns="" val="3348667451"/>
                    </a:ext>
                  </a:extLst>
                </a:gridCol>
                <a:gridCol w="281953">
                  <a:extLst>
                    <a:ext uri="{9D8B030D-6E8A-4147-A177-3AD203B41FA5}">
                      <a16:colId xmlns:a16="http://schemas.microsoft.com/office/drawing/2014/main" xmlns="" val="31861885"/>
                    </a:ext>
                  </a:extLst>
                </a:gridCol>
                <a:gridCol w="298922">
                  <a:extLst>
                    <a:ext uri="{9D8B030D-6E8A-4147-A177-3AD203B41FA5}">
                      <a16:colId xmlns:a16="http://schemas.microsoft.com/office/drawing/2014/main" xmlns="" val="135476471"/>
                    </a:ext>
                  </a:extLst>
                </a:gridCol>
              </a:tblGrid>
              <a:tr h="49738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59591349"/>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2382916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5556460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33271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3979568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02080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80856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689337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026401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5139587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6251283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00332706"/>
                  </a:ext>
                </a:extLst>
              </a:tr>
              <a:tr h="132635">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951974402"/>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336061946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88082821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72387389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205984498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2775608451"/>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992372799"/>
                  </a:ext>
                </a:extLst>
              </a:tr>
              <a:tr h="99476">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00B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3908492826"/>
                  </a:ext>
                </a:extLst>
              </a:tr>
            </a:tbl>
          </a:graphicData>
        </a:graphic>
      </p:graphicFrame>
      <p:graphicFrame>
        <p:nvGraphicFramePr>
          <p:cNvPr id="15" name="Table 14">
            <a:extLst>
              <a:ext uri="{FF2B5EF4-FFF2-40B4-BE49-F238E27FC236}">
                <a16:creationId xmlns:a16="http://schemas.microsoft.com/office/drawing/2014/main" xmlns="" id="{40236689-361C-46B8-AB08-271A5604B51B}"/>
              </a:ext>
            </a:extLst>
          </p:cNvPr>
          <p:cNvGraphicFramePr>
            <a:graphicFrameLocks noGrp="1"/>
          </p:cNvGraphicFramePr>
          <p:nvPr/>
        </p:nvGraphicFramePr>
        <p:xfrm>
          <a:off x="1399533" y="1525034"/>
          <a:ext cx="476197" cy="3103660"/>
        </p:xfrm>
        <a:graphic>
          <a:graphicData uri="http://schemas.openxmlformats.org/drawingml/2006/table">
            <a:tbl>
              <a:tblPr firstRow="1" bandRow="1">
                <a:tableStyleId>{2D5ABB26-0587-4C30-8999-92F81FD0307C}</a:tableStyleId>
              </a:tblPr>
              <a:tblGrid>
                <a:gridCol w="476197">
                  <a:extLst>
                    <a:ext uri="{9D8B030D-6E8A-4147-A177-3AD203B41FA5}">
                      <a16:colId xmlns:a16="http://schemas.microsoft.com/office/drawing/2014/main" xmlns="" val="135476471"/>
                    </a:ext>
                  </a:extLst>
                </a:gridCol>
              </a:tblGrid>
              <a:tr h="462250">
                <a:tc>
                  <a:txBody>
                    <a:bodyPr/>
                    <a:lstStyle/>
                    <a:p>
                      <a:pPr algn="r"/>
                      <a:r>
                        <a:rPr lang="en-GB" sz="1400" b="1" dirty="0">
                          <a:latin typeface="Century Gothic" panose="020B0502020202020204" pitchFamily="34" charset="0"/>
                        </a:rPr>
                        <a:t>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264141">
                <a:tc>
                  <a:txBody>
                    <a:bodyPr/>
                    <a:lstStyle/>
                    <a:p>
                      <a:pPr algn="r"/>
                      <a:r>
                        <a:rPr lang="en-GB" sz="1400" b="1" dirty="0">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51974402"/>
                  </a:ext>
                </a:extLst>
              </a:tr>
              <a:tr h="264141">
                <a:tc>
                  <a:txBody>
                    <a:bodyPr/>
                    <a:lstStyle/>
                    <a:p>
                      <a:pPr algn="r"/>
                      <a:r>
                        <a:rPr lang="en-GB" sz="1400" b="1" dirty="0">
                          <a:latin typeface="Century Gothic" panose="020B0502020202020204"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360619465"/>
                  </a:ext>
                </a:extLst>
              </a:tr>
              <a:tr h="264141">
                <a:tc>
                  <a:txBody>
                    <a:bodyPr/>
                    <a:lstStyle/>
                    <a:p>
                      <a:pPr algn="r"/>
                      <a:r>
                        <a:rPr lang="en-GB" sz="1400" b="1" dirty="0">
                          <a:latin typeface="Century Gothic" panose="020B0502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880828214"/>
                  </a:ext>
                </a:extLst>
              </a:tr>
              <a:tr h="264141">
                <a:tc>
                  <a:txBody>
                    <a:bodyPr/>
                    <a:lstStyle/>
                    <a:p>
                      <a:pPr algn="r"/>
                      <a:r>
                        <a:rPr lang="en-GB" sz="1400" b="1" dirty="0">
                          <a:latin typeface="Century Gothic" panose="020B0502020202020204" pitchFamily="34" charset="0"/>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723873897"/>
                  </a:ext>
                </a:extLst>
              </a:tr>
              <a:tr h="264141">
                <a:tc>
                  <a:txBody>
                    <a:bodyPr/>
                    <a:lstStyle/>
                    <a:p>
                      <a:pPr algn="r"/>
                      <a:r>
                        <a:rPr lang="en-GB" sz="1400" b="1" dirty="0">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059844985"/>
                  </a:ext>
                </a:extLst>
              </a:tr>
              <a:tr h="264141">
                <a:tc>
                  <a:txBody>
                    <a:bodyPr/>
                    <a:lstStyle/>
                    <a:p>
                      <a:pPr algn="r"/>
                      <a:r>
                        <a:rPr lang="en-GB" sz="1400" b="1" dirty="0">
                          <a:latin typeface="Century Gothic" panose="020B0502020202020204" pitchFamily="34" charset="0"/>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75608451"/>
                  </a:ext>
                </a:extLst>
              </a:tr>
              <a:tr h="264141">
                <a:tc>
                  <a:txBody>
                    <a:bodyPr/>
                    <a:lstStyle/>
                    <a:p>
                      <a:pPr algn="r"/>
                      <a:r>
                        <a:rPr lang="en-GB" sz="1400" b="1" dirty="0">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264141">
                <a:tc>
                  <a:txBody>
                    <a:bodyPr/>
                    <a:lstStyle/>
                    <a:p>
                      <a:pPr algn="r"/>
                      <a:r>
                        <a:rPr lang="en-GB" sz="1400" b="1" dirty="0">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264141">
                <a:tc>
                  <a:txBody>
                    <a:bodyPr/>
                    <a:lstStyle/>
                    <a:p>
                      <a:pPr algn="r"/>
                      <a:r>
                        <a:rPr lang="en-GB" sz="1400" b="1" dirty="0">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264141">
                <a:tc>
                  <a:txBody>
                    <a:bodyPr/>
                    <a:lstStyle/>
                    <a:p>
                      <a:pPr algn="r"/>
                      <a:r>
                        <a:rPr lang="en-GB" sz="1400" b="1" dirty="0">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graphicFrame>
        <p:nvGraphicFramePr>
          <p:cNvPr id="16" name="Table 15">
            <a:extLst>
              <a:ext uri="{FF2B5EF4-FFF2-40B4-BE49-F238E27FC236}">
                <a16:creationId xmlns:a16="http://schemas.microsoft.com/office/drawing/2014/main" xmlns="" id="{13E913E0-2A38-45AB-BB18-5BE0F40006D1}"/>
              </a:ext>
            </a:extLst>
          </p:cNvPr>
          <p:cNvGraphicFramePr>
            <a:graphicFrameLocks noGrp="1"/>
          </p:cNvGraphicFramePr>
          <p:nvPr>
            <p:extLst>
              <p:ext uri="{D42A27DB-BD31-4B8C-83A1-F6EECF244321}">
                <p14:modId xmlns:p14="http://schemas.microsoft.com/office/powerpoint/2010/main" val="3291110857"/>
              </p:ext>
            </p:extLst>
          </p:nvPr>
        </p:nvGraphicFramePr>
        <p:xfrm>
          <a:off x="6634950" y="1620000"/>
          <a:ext cx="1111416" cy="3116923"/>
        </p:xfrm>
        <a:graphic>
          <a:graphicData uri="http://schemas.openxmlformats.org/drawingml/2006/table">
            <a:tbl>
              <a:tblPr firstRow="1" bandRow="1">
                <a:tableStyleId>{2D5ABB26-0587-4C30-8999-92F81FD0307C}</a:tableStyleId>
              </a:tblPr>
              <a:tblGrid>
                <a:gridCol w="530541">
                  <a:extLst>
                    <a:ext uri="{9D8B030D-6E8A-4147-A177-3AD203B41FA5}">
                      <a16:colId xmlns:a16="http://schemas.microsoft.com/office/drawing/2014/main" xmlns="" val="3348667451"/>
                    </a:ext>
                  </a:extLst>
                </a:gridCol>
                <a:gridCol w="281953">
                  <a:extLst>
                    <a:ext uri="{9D8B030D-6E8A-4147-A177-3AD203B41FA5}">
                      <a16:colId xmlns:a16="http://schemas.microsoft.com/office/drawing/2014/main" xmlns="" val="31861885"/>
                    </a:ext>
                  </a:extLst>
                </a:gridCol>
                <a:gridCol w="298922">
                  <a:extLst>
                    <a:ext uri="{9D8B030D-6E8A-4147-A177-3AD203B41FA5}">
                      <a16:colId xmlns:a16="http://schemas.microsoft.com/office/drawing/2014/main" xmlns="" val="135476471"/>
                    </a:ext>
                  </a:extLst>
                </a:gridCol>
              </a:tblGrid>
              <a:tr h="49738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59591349"/>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2382916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5556460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33271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3979568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02080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80856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689337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026401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5139587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76251283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600332706"/>
                  </a:ext>
                </a:extLst>
              </a:tr>
              <a:tr h="132635">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951974402"/>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336061946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88082821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72387389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205984498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2775608451"/>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992372799"/>
                  </a:ext>
                </a:extLst>
              </a:tr>
              <a:tr h="99476">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FF0000"/>
                    </a:solidFill>
                  </a:tcPr>
                </a:tc>
                <a:extLst>
                  <a:ext uri="{0D108BD9-81ED-4DB2-BD59-A6C34878D82A}">
                    <a16:rowId xmlns:a16="http://schemas.microsoft.com/office/drawing/2014/main" xmlns="" val="3908492826"/>
                  </a:ext>
                </a:extLst>
              </a:tr>
            </a:tbl>
          </a:graphicData>
        </a:graphic>
      </p:graphicFrame>
      <p:graphicFrame>
        <p:nvGraphicFramePr>
          <p:cNvPr id="17" name="Table 16">
            <a:extLst>
              <a:ext uri="{FF2B5EF4-FFF2-40B4-BE49-F238E27FC236}">
                <a16:creationId xmlns:a16="http://schemas.microsoft.com/office/drawing/2014/main" xmlns="" id="{46E3D911-B88C-47FB-8994-38EA66107CDB}"/>
              </a:ext>
            </a:extLst>
          </p:cNvPr>
          <p:cNvGraphicFramePr>
            <a:graphicFrameLocks noGrp="1"/>
          </p:cNvGraphicFramePr>
          <p:nvPr/>
        </p:nvGraphicFramePr>
        <p:xfrm>
          <a:off x="6639471" y="1525034"/>
          <a:ext cx="476197" cy="3103660"/>
        </p:xfrm>
        <a:graphic>
          <a:graphicData uri="http://schemas.openxmlformats.org/drawingml/2006/table">
            <a:tbl>
              <a:tblPr firstRow="1" bandRow="1">
                <a:tableStyleId>{2D5ABB26-0587-4C30-8999-92F81FD0307C}</a:tableStyleId>
              </a:tblPr>
              <a:tblGrid>
                <a:gridCol w="476197">
                  <a:extLst>
                    <a:ext uri="{9D8B030D-6E8A-4147-A177-3AD203B41FA5}">
                      <a16:colId xmlns:a16="http://schemas.microsoft.com/office/drawing/2014/main" xmlns="" val="135476471"/>
                    </a:ext>
                  </a:extLst>
                </a:gridCol>
              </a:tblGrid>
              <a:tr h="462250">
                <a:tc>
                  <a:txBody>
                    <a:bodyPr/>
                    <a:lstStyle/>
                    <a:p>
                      <a:pPr algn="r"/>
                      <a:r>
                        <a:rPr lang="en-GB" sz="1400" b="1" dirty="0">
                          <a:latin typeface="Century Gothic" panose="020B0502020202020204" pitchFamily="34" charset="0"/>
                        </a:rPr>
                        <a:t>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264141">
                <a:tc>
                  <a:txBody>
                    <a:bodyPr/>
                    <a:lstStyle/>
                    <a:p>
                      <a:pPr algn="r"/>
                      <a:r>
                        <a:rPr lang="en-GB" sz="1400" b="1" dirty="0">
                          <a:latin typeface="Century Gothic" panose="020B050202020202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51974402"/>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360619465"/>
                  </a:ext>
                </a:extLst>
              </a:tr>
              <a:tr h="264141">
                <a:tc>
                  <a:txBody>
                    <a:bodyPr/>
                    <a:lstStyle/>
                    <a:p>
                      <a:pPr algn="r"/>
                      <a:r>
                        <a:rPr lang="en-GB" sz="1400" b="1" dirty="0">
                          <a:latin typeface="Century Gothic" panose="020B0502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880828214"/>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723873897"/>
                  </a:ext>
                </a:extLst>
              </a:tr>
              <a:tr h="264141">
                <a:tc>
                  <a:txBody>
                    <a:bodyPr/>
                    <a:lstStyle/>
                    <a:p>
                      <a:pPr algn="r"/>
                      <a:r>
                        <a:rPr lang="en-GB" sz="1400" b="1" dirty="0">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059844985"/>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75608451"/>
                  </a:ext>
                </a:extLst>
              </a:tr>
              <a:tr h="264141">
                <a:tc>
                  <a:txBody>
                    <a:bodyPr/>
                    <a:lstStyle/>
                    <a:p>
                      <a:pPr algn="r"/>
                      <a:r>
                        <a:rPr lang="en-GB" sz="1400" b="1" dirty="0">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264141">
                <a:tc>
                  <a:txBody>
                    <a:bodyPr/>
                    <a:lstStyle/>
                    <a:p>
                      <a:pPr algn="r"/>
                      <a:r>
                        <a:rPr lang="en-GB" sz="1400" b="1" dirty="0">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grpSp>
        <p:nvGrpSpPr>
          <p:cNvPr id="22" name="Group 21">
            <a:extLst>
              <a:ext uri="{FF2B5EF4-FFF2-40B4-BE49-F238E27FC236}">
                <a16:creationId xmlns:a16="http://schemas.microsoft.com/office/drawing/2014/main" xmlns="" id="{DEA0A3F1-73F6-44BF-9628-7EB199A5B202}"/>
              </a:ext>
            </a:extLst>
          </p:cNvPr>
          <p:cNvGrpSpPr/>
          <p:nvPr/>
        </p:nvGrpSpPr>
        <p:grpSpPr>
          <a:xfrm>
            <a:off x="27814" y="6454317"/>
            <a:ext cx="1231337" cy="403587"/>
            <a:chOff x="27814" y="6454317"/>
            <a:chExt cx="1231337" cy="403587"/>
          </a:xfrm>
        </p:grpSpPr>
        <p:pic>
          <p:nvPicPr>
            <p:cNvPr id="23" name="Picture 22" descr="A close up of a sign&#10;&#10;Description generated with high confidence">
              <a:extLst>
                <a:ext uri="{FF2B5EF4-FFF2-40B4-BE49-F238E27FC236}">
                  <a16:creationId xmlns:a16="http://schemas.microsoft.com/office/drawing/2014/main" xmlns="" id="{79292F3B-62A5-48D3-AC85-41C3DD9F6C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4" name="TextBox 8">
              <a:extLst>
                <a:ext uri="{FF2B5EF4-FFF2-40B4-BE49-F238E27FC236}">
                  <a16:creationId xmlns:a16="http://schemas.microsoft.com/office/drawing/2014/main" xmlns="" id="{9C28A96E-F26B-42D0-99E9-1A1CE08F48F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
        <p:nvSpPr>
          <p:cNvPr id="2" name="TextBox 1">
            <a:extLst>
              <a:ext uri="{FF2B5EF4-FFF2-40B4-BE49-F238E27FC236}">
                <a16:creationId xmlns:a16="http://schemas.microsoft.com/office/drawing/2014/main" xmlns="" id="{39E275B2-BD65-487D-B64D-C9EA6149739B}"/>
              </a:ext>
            </a:extLst>
          </p:cNvPr>
          <p:cNvSpPr txBox="1"/>
          <p:nvPr/>
        </p:nvSpPr>
        <p:spPr>
          <a:xfrm>
            <a:off x="8461035" y="6010184"/>
            <a:ext cx="367408" cy="276999"/>
          </a:xfrm>
          <a:prstGeom prst="rect">
            <a:avLst/>
          </a:prstGeom>
          <a:noFill/>
        </p:spPr>
        <p:txBody>
          <a:bodyPr wrap="non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1131514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rgbClr val="3B3838"/>
                </a:solidFill>
                <a:latin typeface="Century Gothic" panose="020B0502020202020204" pitchFamily="34" charset="0"/>
              </a:rPr>
              <a:t>What is the volume in each container?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xmlns="" id="{D0B3BE38-507B-4CEB-8030-C44450E499EB}"/>
              </a:ext>
            </a:extLst>
          </p:cNvPr>
          <p:cNvGraphicFramePr>
            <a:graphicFrameLocks noGrp="1"/>
          </p:cNvGraphicFramePr>
          <p:nvPr>
            <p:extLst>
              <p:ext uri="{D42A27DB-BD31-4B8C-83A1-F6EECF244321}">
                <p14:modId xmlns:p14="http://schemas.microsoft.com/office/powerpoint/2010/main" val="2852954172"/>
              </p:ext>
            </p:extLst>
          </p:nvPr>
        </p:nvGraphicFramePr>
        <p:xfrm>
          <a:off x="3141658" y="1620000"/>
          <a:ext cx="1111416" cy="3116923"/>
        </p:xfrm>
        <a:graphic>
          <a:graphicData uri="http://schemas.openxmlformats.org/drawingml/2006/table">
            <a:tbl>
              <a:tblPr firstRow="1" bandRow="1">
                <a:tableStyleId>{2D5ABB26-0587-4C30-8999-92F81FD0307C}</a:tableStyleId>
              </a:tblPr>
              <a:tblGrid>
                <a:gridCol w="530541">
                  <a:extLst>
                    <a:ext uri="{9D8B030D-6E8A-4147-A177-3AD203B41FA5}">
                      <a16:colId xmlns:a16="http://schemas.microsoft.com/office/drawing/2014/main" xmlns="" val="3348667451"/>
                    </a:ext>
                  </a:extLst>
                </a:gridCol>
                <a:gridCol w="281953">
                  <a:extLst>
                    <a:ext uri="{9D8B030D-6E8A-4147-A177-3AD203B41FA5}">
                      <a16:colId xmlns:a16="http://schemas.microsoft.com/office/drawing/2014/main" xmlns="" val="31861885"/>
                    </a:ext>
                  </a:extLst>
                </a:gridCol>
                <a:gridCol w="298922">
                  <a:extLst>
                    <a:ext uri="{9D8B030D-6E8A-4147-A177-3AD203B41FA5}">
                      <a16:colId xmlns:a16="http://schemas.microsoft.com/office/drawing/2014/main" xmlns="" val="135476471"/>
                    </a:ext>
                  </a:extLst>
                </a:gridCol>
              </a:tblGrid>
              <a:tr h="49738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59591349"/>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extLst>
                  <a:ext uri="{0D108BD9-81ED-4DB2-BD59-A6C34878D82A}">
                    <a16:rowId xmlns:a16="http://schemas.microsoft.com/office/drawing/2014/main" xmlns="" val="392382916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extLst>
                  <a:ext uri="{0D108BD9-81ED-4DB2-BD59-A6C34878D82A}">
                    <a16:rowId xmlns:a16="http://schemas.microsoft.com/office/drawing/2014/main" xmlns="" val="385556460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extLst>
                  <a:ext uri="{0D108BD9-81ED-4DB2-BD59-A6C34878D82A}">
                    <a16:rowId xmlns:a16="http://schemas.microsoft.com/office/drawing/2014/main" xmlns="" val="3133271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extLst>
                  <a:ext uri="{0D108BD9-81ED-4DB2-BD59-A6C34878D82A}">
                    <a16:rowId xmlns:a16="http://schemas.microsoft.com/office/drawing/2014/main" xmlns="" val="263979568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extLst>
                  <a:ext uri="{0D108BD9-81ED-4DB2-BD59-A6C34878D82A}">
                    <a16:rowId xmlns:a16="http://schemas.microsoft.com/office/drawing/2014/main" xmlns="" val="12402080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extLst>
                  <a:ext uri="{0D108BD9-81ED-4DB2-BD59-A6C34878D82A}">
                    <a16:rowId xmlns:a16="http://schemas.microsoft.com/office/drawing/2014/main" xmlns="" val="2580856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extLst>
                  <a:ext uri="{0D108BD9-81ED-4DB2-BD59-A6C34878D82A}">
                    <a16:rowId xmlns:a16="http://schemas.microsoft.com/office/drawing/2014/main" xmlns="" val="11689337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extLst>
                  <a:ext uri="{0D108BD9-81ED-4DB2-BD59-A6C34878D82A}">
                    <a16:rowId xmlns:a16="http://schemas.microsoft.com/office/drawing/2014/main" xmlns="" val="41026401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extLst>
                  <a:ext uri="{0D108BD9-81ED-4DB2-BD59-A6C34878D82A}">
                    <a16:rowId xmlns:a16="http://schemas.microsoft.com/office/drawing/2014/main" xmlns="" val="205139587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99FF"/>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extLst>
                  <a:ext uri="{0D108BD9-81ED-4DB2-BD59-A6C34878D82A}">
                    <a16:rowId xmlns:a16="http://schemas.microsoft.com/office/drawing/2014/main" xmlns="" val="76251283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extLst>
                  <a:ext uri="{0D108BD9-81ED-4DB2-BD59-A6C34878D82A}">
                    <a16:rowId xmlns:a16="http://schemas.microsoft.com/office/drawing/2014/main" xmlns="" val="600332706"/>
                  </a:ext>
                </a:extLst>
              </a:tr>
              <a:tr h="132635">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99FF"/>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extLst>
                  <a:ext uri="{0D108BD9-81ED-4DB2-BD59-A6C34878D82A}">
                    <a16:rowId xmlns:a16="http://schemas.microsoft.com/office/drawing/2014/main" xmlns="" val="951974402"/>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extLst>
                  <a:ext uri="{0D108BD9-81ED-4DB2-BD59-A6C34878D82A}">
                    <a16:rowId xmlns:a16="http://schemas.microsoft.com/office/drawing/2014/main" xmlns="" val="336061946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extLst>
                  <a:ext uri="{0D108BD9-81ED-4DB2-BD59-A6C34878D82A}">
                    <a16:rowId xmlns:a16="http://schemas.microsoft.com/office/drawing/2014/main" xmlns="" val="88082821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extLst>
                  <a:ext uri="{0D108BD9-81ED-4DB2-BD59-A6C34878D82A}">
                    <a16:rowId xmlns:a16="http://schemas.microsoft.com/office/drawing/2014/main" xmlns="" val="72387389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99FF"/>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extLst>
                  <a:ext uri="{0D108BD9-81ED-4DB2-BD59-A6C34878D82A}">
                    <a16:rowId xmlns:a16="http://schemas.microsoft.com/office/drawing/2014/main" xmlns="" val="205984498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extLst>
                  <a:ext uri="{0D108BD9-81ED-4DB2-BD59-A6C34878D82A}">
                    <a16:rowId xmlns:a16="http://schemas.microsoft.com/office/drawing/2014/main" xmlns="" val="2775608451"/>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99FF"/>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extLst>
                  <a:ext uri="{0D108BD9-81ED-4DB2-BD59-A6C34878D82A}">
                    <a16:rowId xmlns:a16="http://schemas.microsoft.com/office/drawing/2014/main" xmlns="" val="992372799"/>
                  </a:ext>
                </a:extLst>
              </a:tr>
              <a:tr h="99476">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6699FF"/>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6699FF"/>
                    </a:solidFill>
                  </a:tcPr>
                </a:tc>
                <a:extLst>
                  <a:ext uri="{0D108BD9-81ED-4DB2-BD59-A6C34878D82A}">
                    <a16:rowId xmlns:a16="http://schemas.microsoft.com/office/drawing/2014/main" xmlns="" val="3908492826"/>
                  </a:ext>
                </a:extLst>
              </a:tr>
            </a:tbl>
          </a:graphicData>
        </a:graphic>
      </p:graphicFrame>
      <p:graphicFrame>
        <p:nvGraphicFramePr>
          <p:cNvPr id="11" name="Table 10">
            <a:extLst>
              <a:ext uri="{FF2B5EF4-FFF2-40B4-BE49-F238E27FC236}">
                <a16:creationId xmlns:a16="http://schemas.microsoft.com/office/drawing/2014/main" xmlns="" id="{54A29D25-ECE4-4F2B-81E7-9A6DD7637C5D}"/>
              </a:ext>
            </a:extLst>
          </p:cNvPr>
          <p:cNvGraphicFramePr>
            <a:graphicFrameLocks noGrp="1"/>
          </p:cNvGraphicFramePr>
          <p:nvPr>
            <p:extLst>
              <p:ext uri="{D42A27DB-BD31-4B8C-83A1-F6EECF244321}">
                <p14:modId xmlns:p14="http://schemas.microsoft.com/office/powerpoint/2010/main" val="881138238"/>
              </p:ext>
            </p:extLst>
          </p:nvPr>
        </p:nvGraphicFramePr>
        <p:xfrm>
          <a:off x="3146179" y="1525034"/>
          <a:ext cx="476197" cy="3103660"/>
        </p:xfrm>
        <a:graphic>
          <a:graphicData uri="http://schemas.openxmlformats.org/drawingml/2006/table">
            <a:tbl>
              <a:tblPr firstRow="1" bandRow="1">
                <a:tableStyleId>{2D5ABB26-0587-4C30-8999-92F81FD0307C}</a:tableStyleId>
              </a:tblPr>
              <a:tblGrid>
                <a:gridCol w="476197">
                  <a:extLst>
                    <a:ext uri="{9D8B030D-6E8A-4147-A177-3AD203B41FA5}">
                      <a16:colId xmlns:a16="http://schemas.microsoft.com/office/drawing/2014/main" xmlns="" val="135476471"/>
                    </a:ext>
                  </a:extLst>
                </a:gridCol>
              </a:tblGrid>
              <a:tr h="462250">
                <a:tc>
                  <a:txBody>
                    <a:bodyPr/>
                    <a:lstStyle/>
                    <a:p>
                      <a:pPr algn="r"/>
                      <a:r>
                        <a:rPr lang="en-GB" sz="14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264141">
                <a:tc>
                  <a:txBody>
                    <a:bodyPr/>
                    <a:lstStyle/>
                    <a:p>
                      <a:pPr algn="r"/>
                      <a:r>
                        <a:rPr lang="en-GB" sz="1400" b="1" dirty="0">
                          <a:latin typeface="Century Gothic" panose="020B0502020202020204" pitchFamily="34" charset="0"/>
                        </a:rPr>
                        <a:t>1000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51974402"/>
                  </a:ext>
                </a:extLst>
              </a:tr>
              <a:tr h="264141">
                <a:tc>
                  <a:txBody>
                    <a:bodyPr/>
                    <a:lstStyle/>
                    <a:p>
                      <a:pPr algn="r"/>
                      <a:r>
                        <a:rPr lang="en-GB" sz="1400" b="1" dirty="0">
                          <a:latin typeface="Century Gothic" panose="020B0502020202020204" pitchFamily="34" charset="0"/>
                        </a:rPr>
                        <a:t>900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360619465"/>
                  </a:ext>
                </a:extLst>
              </a:tr>
              <a:tr h="264141">
                <a:tc>
                  <a:txBody>
                    <a:bodyPr/>
                    <a:lstStyle/>
                    <a:p>
                      <a:pPr algn="r"/>
                      <a:r>
                        <a:rPr lang="en-GB" sz="1400" b="1" dirty="0">
                          <a:latin typeface="Century Gothic" panose="020B0502020202020204" pitchFamily="34" charset="0"/>
                        </a:rPr>
                        <a:t>800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880828214"/>
                  </a:ext>
                </a:extLst>
              </a:tr>
              <a:tr h="264141">
                <a:tc>
                  <a:txBody>
                    <a:bodyPr/>
                    <a:lstStyle/>
                    <a:p>
                      <a:pPr algn="r"/>
                      <a:r>
                        <a:rPr lang="en-GB" sz="1400" b="1" dirty="0">
                          <a:latin typeface="Century Gothic" panose="020B0502020202020204" pitchFamily="34" charset="0"/>
                        </a:rPr>
                        <a:t>700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723873897"/>
                  </a:ext>
                </a:extLst>
              </a:tr>
              <a:tr h="264141">
                <a:tc>
                  <a:txBody>
                    <a:bodyPr/>
                    <a:lstStyle/>
                    <a:p>
                      <a:pPr algn="r"/>
                      <a:r>
                        <a:rPr lang="en-GB" sz="1400" b="1" dirty="0">
                          <a:latin typeface="Century Gothic" panose="020B0502020202020204" pitchFamily="34" charset="0"/>
                        </a:rPr>
                        <a:t>600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059844985"/>
                  </a:ext>
                </a:extLst>
              </a:tr>
              <a:tr h="264141">
                <a:tc>
                  <a:txBody>
                    <a:bodyPr/>
                    <a:lstStyle/>
                    <a:p>
                      <a:pPr algn="r"/>
                      <a:r>
                        <a:rPr lang="en-GB" sz="1400" b="1" dirty="0">
                          <a:latin typeface="Century Gothic" panose="020B0502020202020204" pitchFamily="34" charset="0"/>
                        </a:rPr>
                        <a:t>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75608451"/>
                  </a:ext>
                </a:extLst>
              </a:tr>
              <a:tr h="264141">
                <a:tc>
                  <a:txBody>
                    <a:bodyPr/>
                    <a:lstStyle/>
                    <a:p>
                      <a:pPr algn="r"/>
                      <a:r>
                        <a:rPr lang="en-GB" sz="1400" b="1" dirty="0">
                          <a:latin typeface="Century Gothic" panose="020B0502020202020204" pitchFamily="34" charset="0"/>
                        </a:rPr>
                        <a:t>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264141">
                <a:tc>
                  <a:txBody>
                    <a:bodyPr/>
                    <a:lstStyle/>
                    <a:p>
                      <a:pPr algn="r"/>
                      <a:r>
                        <a:rPr lang="en-GB" sz="1400" b="1" dirty="0">
                          <a:latin typeface="Century Gothic" panose="020B0502020202020204" pitchFamily="34" charset="0"/>
                        </a:rPr>
                        <a:t>300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264141">
                <a:tc>
                  <a:txBody>
                    <a:bodyPr/>
                    <a:lstStyle/>
                    <a:p>
                      <a:pPr algn="r"/>
                      <a:r>
                        <a:rPr lang="en-GB" sz="1400" b="1" dirty="0">
                          <a:latin typeface="Century Gothic" panose="020B0502020202020204" pitchFamily="34" charset="0"/>
                        </a:rPr>
                        <a:t>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264141">
                <a:tc>
                  <a:txBody>
                    <a:bodyPr/>
                    <a:lstStyle/>
                    <a:p>
                      <a:pPr algn="r"/>
                      <a:r>
                        <a:rPr lang="en-GB" sz="1400" b="1" dirty="0">
                          <a:latin typeface="Century Gothic" panose="020B0502020202020204" pitchFamily="34" charset="0"/>
                        </a:rPr>
                        <a:t>100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graphicFrame>
        <p:nvGraphicFramePr>
          <p:cNvPr id="12" name="Table 11">
            <a:extLst>
              <a:ext uri="{FF2B5EF4-FFF2-40B4-BE49-F238E27FC236}">
                <a16:creationId xmlns:a16="http://schemas.microsoft.com/office/drawing/2014/main" xmlns="" id="{CAD3FD22-2A07-487F-9DFE-84E24C0CC193}"/>
              </a:ext>
            </a:extLst>
          </p:cNvPr>
          <p:cNvGraphicFramePr>
            <a:graphicFrameLocks noGrp="1"/>
          </p:cNvGraphicFramePr>
          <p:nvPr>
            <p:extLst>
              <p:ext uri="{D42A27DB-BD31-4B8C-83A1-F6EECF244321}">
                <p14:modId xmlns:p14="http://schemas.microsoft.com/office/powerpoint/2010/main" val="23142711"/>
              </p:ext>
            </p:extLst>
          </p:nvPr>
        </p:nvGraphicFramePr>
        <p:xfrm>
          <a:off x="4888304" y="1620000"/>
          <a:ext cx="1111416" cy="3116923"/>
        </p:xfrm>
        <a:graphic>
          <a:graphicData uri="http://schemas.openxmlformats.org/drawingml/2006/table">
            <a:tbl>
              <a:tblPr firstRow="1" bandRow="1">
                <a:tableStyleId>{2D5ABB26-0587-4C30-8999-92F81FD0307C}</a:tableStyleId>
              </a:tblPr>
              <a:tblGrid>
                <a:gridCol w="530541">
                  <a:extLst>
                    <a:ext uri="{9D8B030D-6E8A-4147-A177-3AD203B41FA5}">
                      <a16:colId xmlns:a16="http://schemas.microsoft.com/office/drawing/2014/main" xmlns="" val="3348667451"/>
                    </a:ext>
                  </a:extLst>
                </a:gridCol>
                <a:gridCol w="281953">
                  <a:extLst>
                    <a:ext uri="{9D8B030D-6E8A-4147-A177-3AD203B41FA5}">
                      <a16:colId xmlns:a16="http://schemas.microsoft.com/office/drawing/2014/main" xmlns="" val="31861885"/>
                    </a:ext>
                  </a:extLst>
                </a:gridCol>
                <a:gridCol w="298922">
                  <a:extLst>
                    <a:ext uri="{9D8B030D-6E8A-4147-A177-3AD203B41FA5}">
                      <a16:colId xmlns:a16="http://schemas.microsoft.com/office/drawing/2014/main" xmlns="" val="135476471"/>
                    </a:ext>
                  </a:extLst>
                </a:gridCol>
              </a:tblGrid>
              <a:tr h="49738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59591349"/>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2382916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5556460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33271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3979568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2402080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2580856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1689337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41026401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205139587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76251283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600332706"/>
                  </a:ext>
                </a:extLst>
              </a:tr>
              <a:tr h="132635">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951974402"/>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36061946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88082821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72387389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205984498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2775608451"/>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992372799"/>
                  </a:ext>
                </a:extLst>
              </a:tr>
              <a:tr h="99476">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xmlns="" val="3908492826"/>
                  </a:ext>
                </a:extLst>
              </a:tr>
            </a:tbl>
          </a:graphicData>
        </a:graphic>
      </p:graphicFrame>
      <p:graphicFrame>
        <p:nvGraphicFramePr>
          <p:cNvPr id="13" name="Table 12">
            <a:extLst>
              <a:ext uri="{FF2B5EF4-FFF2-40B4-BE49-F238E27FC236}">
                <a16:creationId xmlns:a16="http://schemas.microsoft.com/office/drawing/2014/main" xmlns="" id="{493539CA-8463-4004-AB95-3ADB1F8B0B9A}"/>
              </a:ext>
            </a:extLst>
          </p:cNvPr>
          <p:cNvGraphicFramePr>
            <a:graphicFrameLocks noGrp="1"/>
          </p:cNvGraphicFramePr>
          <p:nvPr>
            <p:extLst>
              <p:ext uri="{D42A27DB-BD31-4B8C-83A1-F6EECF244321}">
                <p14:modId xmlns:p14="http://schemas.microsoft.com/office/powerpoint/2010/main" val="32105095"/>
              </p:ext>
            </p:extLst>
          </p:nvPr>
        </p:nvGraphicFramePr>
        <p:xfrm>
          <a:off x="4892825" y="1525034"/>
          <a:ext cx="476197" cy="3103660"/>
        </p:xfrm>
        <a:graphic>
          <a:graphicData uri="http://schemas.openxmlformats.org/drawingml/2006/table">
            <a:tbl>
              <a:tblPr firstRow="1" bandRow="1">
                <a:tableStyleId>{2D5ABB26-0587-4C30-8999-92F81FD0307C}</a:tableStyleId>
              </a:tblPr>
              <a:tblGrid>
                <a:gridCol w="476197">
                  <a:extLst>
                    <a:ext uri="{9D8B030D-6E8A-4147-A177-3AD203B41FA5}">
                      <a16:colId xmlns:a16="http://schemas.microsoft.com/office/drawing/2014/main" xmlns="" val="135476471"/>
                    </a:ext>
                  </a:extLst>
                </a:gridCol>
              </a:tblGrid>
              <a:tr h="462250">
                <a:tc>
                  <a:txBody>
                    <a:bodyPr/>
                    <a:lstStyle/>
                    <a:p>
                      <a:pPr algn="r"/>
                      <a:r>
                        <a:rPr lang="en-GB" sz="14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264141">
                <a:tc>
                  <a:txBody>
                    <a:bodyPr/>
                    <a:lstStyle/>
                    <a:p>
                      <a:pPr algn="r"/>
                      <a:r>
                        <a:rPr lang="en-GB" sz="1400" b="1" dirty="0">
                          <a:latin typeface="Century Gothic" panose="020B0502020202020204" pitchFamily="34" charset="0"/>
                        </a:rPr>
                        <a:t>1000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51974402"/>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360619465"/>
                  </a:ext>
                </a:extLst>
              </a:tr>
              <a:tr h="264141">
                <a:tc>
                  <a:txBody>
                    <a:bodyPr/>
                    <a:lstStyle/>
                    <a:p>
                      <a:pPr algn="r"/>
                      <a:r>
                        <a:rPr lang="en-GB" sz="1400" b="1" dirty="0">
                          <a:latin typeface="Century Gothic" panose="020B0502020202020204" pitchFamily="34" charset="0"/>
                        </a:rPr>
                        <a:t>800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880828214"/>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723873897"/>
                  </a:ext>
                </a:extLst>
              </a:tr>
              <a:tr h="264141">
                <a:tc>
                  <a:txBody>
                    <a:bodyPr/>
                    <a:lstStyle/>
                    <a:p>
                      <a:pPr algn="r"/>
                      <a:r>
                        <a:rPr lang="en-GB" sz="1400" b="1" dirty="0">
                          <a:latin typeface="Century Gothic" panose="020B0502020202020204" pitchFamily="34" charset="0"/>
                        </a:rPr>
                        <a:t>600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059844985"/>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75608451"/>
                  </a:ext>
                </a:extLst>
              </a:tr>
              <a:tr h="264141">
                <a:tc>
                  <a:txBody>
                    <a:bodyPr/>
                    <a:lstStyle/>
                    <a:p>
                      <a:pPr algn="r"/>
                      <a:r>
                        <a:rPr lang="en-GB" sz="1400" b="1" dirty="0">
                          <a:latin typeface="Century Gothic" panose="020B0502020202020204" pitchFamily="34" charset="0"/>
                        </a:rPr>
                        <a:t>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264141">
                <a:tc>
                  <a:txBody>
                    <a:bodyPr/>
                    <a:lstStyle/>
                    <a:p>
                      <a:pPr algn="r"/>
                      <a:r>
                        <a:rPr lang="en-GB" sz="1400" b="1" dirty="0">
                          <a:latin typeface="Century Gothic" panose="020B0502020202020204" pitchFamily="34" charset="0"/>
                        </a:rPr>
                        <a:t>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graphicFrame>
        <p:nvGraphicFramePr>
          <p:cNvPr id="14" name="Table 13">
            <a:extLst>
              <a:ext uri="{FF2B5EF4-FFF2-40B4-BE49-F238E27FC236}">
                <a16:creationId xmlns:a16="http://schemas.microsoft.com/office/drawing/2014/main" xmlns="" id="{3A23808B-574D-410A-B27F-63539C20D8E3}"/>
              </a:ext>
            </a:extLst>
          </p:cNvPr>
          <p:cNvGraphicFramePr>
            <a:graphicFrameLocks noGrp="1"/>
          </p:cNvGraphicFramePr>
          <p:nvPr>
            <p:extLst>
              <p:ext uri="{D42A27DB-BD31-4B8C-83A1-F6EECF244321}">
                <p14:modId xmlns:p14="http://schemas.microsoft.com/office/powerpoint/2010/main" val="1512284468"/>
              </p:ext>
            </p:extLst>
          </p:nvPr>
        </p:nvGraphicFramePr>
        <p:xfrm>
          <a:off x="1395012" y="1620000"/>
          <a:ext cx="1111416" cy="3116923"/>
        </p:xfrm>
        <a:graphic>
          <a:graphicData uri="http://schemas.openxmlformats.org/drawingml/2006/table">
            <a:tbl>
              <a:tblPr firstRow="1" bandRow="1">
                <a:tableStyleId>{2D5ABB26-0587-4C30-8999-92F81FD0307C}</a:tableStyleId>
              </a:tblPr>
              <a:tblGrid>
                <a:gridCol w="530541">
                  <a:extLst>
                    <a:ext uri="{9D8B030D-6E8A-4147-A177-3AD203B41FA5}">
                      <a16:colId xmlns:a16="http://schemas.microsoft.com/office/drawing/2014/main" xmlns="" val="3348667451"/>
                    </a:ext>
                  </a:extLst>
                </a:gridCol>
                <a:gridCol w="281953">
                  <a:extLst>
                    <a:ext uri="{9D8B030D-6E8A-4147-A177-3AD203B41FA5}">
                      <a16:colId xmlns:a16="http://schemas.microsoft.com/office/drawing/2014/main" xmlns="" val="31861885"/>
                    </a:ext>
                  </a:extLst>
                </a:gridCol>
                <a:gridCol w="298922">
                  <a:extLst>
                    <a:ext uri="{9D8B030D-6E8A-4147-A177-3AD203B41FA5}">
                      <a16:colId xmlns:a16="http://schemas.microsoft.com/office/drawing/2014/main" xmlns="" val="135476471"/>
                    </a:ext>
                  </a:extLst>
                </a:gridCol>
              </a:tblGrid>
              <a:tr h="49738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59591349"/>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2382916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5556460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33271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3979568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02080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80856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689337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026401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5139587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6251283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00332706"/>
                  </a:ext>
                </a:extLst>
              </a:tr>
              <a:tr h="132635">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951974402"/>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336061946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88082821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72387389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205984498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2775608451"/>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992372799"/>
                  </a:ext>
                </a:extLst>
              </a:tr>
              <a:tr h="99476">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00B05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xmlns="" val="3908492826"/>
                  </a:ext>
                </a:extLst>
              </a:tr>
            </a:tbl>
          </a:graphicData>
        </a:graphic>
      </p:graphicFrame>
      <p:graphicFrame>
        <p:nvGraphicFramePr>
          <p:cNvPr id="15" name="Table 14">
            <a:extLst>
              <a:ext uri="{FF2B5EF4-FFF2-40B4-BE49-F238E27FC236}">
                <a16:creationId xmlns:a16="http://schemas.microsoft.com/office/drawing/2014/main" xmlns="" id="{40236689-361C-46B8-AB08-271A5604B51B}"/>
              </a:ext>
            </a:extLst>
          </p:cNvPr>
          <p:cNvGraphicFramePr>
            <a:graphicFrameLocks noGrp="1"/>
          </p:cNvGraphicFramePr>
          <p:nvPr>
            <p:extLst>
              <p:ext uri="{D42A27DB-BD31-4B8C-83A1-F6EECF244321}">
                <p14:modId xmlns:p14="http://schemas.microsoft.com/office/powerpoint/2010/main" val="2067840790"/>
              </p:ext>
            </p:extLst>
          </p:nvPr>
        </p:nvGraphicFramePr>
        <p:xfrm>
          <a:off x="1399533" y="1525034"/>
          <a:ext cx="476197" cy="3103660"/>
        </p:xfrm>
        <a:graphic>
          <a:graphicData uri="http://schemas.openxmlformats.org/drawingml/2006/table">
            <a:tbl>
              <a:tblPr firstRow="1" bandRow="1">
                <a:tableStyleId>{2D5ABB26-0587-4C30-8999-92F81FD0307C}</a:tableStyleId>
              </a:tblPr>
              <a:tblGrid>
                <a:gridCol w="476197">
                  <a:extLst>
                    <a:ext uri="{9D8B030D-6E8A-4147-A177-3AD203B41FA5}">
                      <a16:colId xmlns:a16="http://schemas.microsoft.com/office/drawing/2014/main" xmlns="" val="135476471"/>
                    </a:ext>
                  </a:extLst>
                </a:gridCol>
              </a:tblGrid>
              <a:tr h="462250">
                <a:tc>
                  <a:txBody>
                    <a:bodyPr/>
                    <a:lstStyle/>
                    <a:p>
                      <a:pPr algn="r"/>
                      <a:r>
                        <a:rPr lang="en-GB" sz="1400" b="1" dirty="0">
                          <a:latin typeface="Century Gothic" panose="020B0502020202020204" pitchFamily="34" charset="0"/>
                        </a:rPr>
                        <a:t>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264141">
                <a:tc>
                  <a:txBody>
                    <a:bodyPr/>
                    <a:lstStyle/>
                    <a:p>
                      <a:pPr algn="r"/>
                      <a:r>
                        <a:rPr lang="en-GB" sz="1400" b="1" dirty="0">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51974402"/>
                  </a:ext>
                </a:extLst>
              </a:tr>
              <a:tr h="264141">
                <a:tc>
                  <a:txBody>
                    <a:bodyPr/>
                    <a:lstStyle/>
                    <a:p>
                      <a:pPr algn="r"/>
                      <a:r>
                        <a:rPr lang="en-GB" sz="1400" b="1" dirty="0">
                          <a:latin typeface="Century Gothic" panose="020B0502020202020204"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360619465"/>
                  </a:ext>
                </a:extLst>
              </a:tr>
              <a:tr h="264141">
                <a:tc>
                  <a:txBody>
                    <a:bodyPr/>
                    <a:lstStyle/>
                    <a:p>
                      <a:pPr algn="r"/>
                      <a:r>
                        <a:rPr lang="en-GB" sz="1400" b="1" dirty="0">
                          <a:latin typeface="Century Gothic" panose="020B0502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880828214"/>
                  </a:ext>
                </a:extLst>
              </a:tr>
              <a:tr h="264141">
                <a:tc>
                  <a:txBody>
                    <a:bodyPr/>
                    <a:lstStyle/>
                    <a:p>
                      <a:pPr algn="r"/>
                      <a:r>
                        <a:rPr lang="en-GB" sz="1400" b="1" dirty="0">
                          <a:latin typeface="Century Gothic" panose="020B0502020202020204" pitchFamily="34" charset="0"/>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723873897"/>
                  </a:ext>
                </a:extLst>
              </a:tr>
              <a:tr h="264141">
                <a:tc>
                  <a:txBody>
                    <a:bodyPr/>
                    <a:lstStyle/>
                    <a:p>
                      <a:pPr algn="r"/>
                      <a:r>
                        <a:rPr lang="en-GB" sz="1400" b="1" dirty="0">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059844985"/>
                  </a:ext>
                </a:extLst>
              </a:tr>
              <a:tr h="264141">
                <a:tc>
                  <a:txBody>
                    <a:bodyPr/>
                    <a:lstStyle/>
                    <a:p>
                      <a:pPr algn="r"/>
                      <a:r>
                        <a:rPr lang="en-GB" sz="1400" b="1" dirty="0">
                          <a:latin typeface="Century Gothic" panose="020B0502020202020204" pitchFamily="34" charset="0"/>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75608451"/>
                  </a:ext>
                </a:extLst>
              </a:tr>
              <a:tr h="264141">
                <a:tc>
                  <a:txBody>
                    <a:bodyPr/>
                    <a:lstStyle/>
                    <a:p>
                      <a:pPr algn="r"/>
                      <a:r>
                        <a:rPr lang="en-GB" sz="1400" b="1" dirty="0">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264141">
                <a:tc>
                  <a:txBody>
                    <a:bodyPr/>
                    <a:lstStyle/>
                    <a:p>
                      <a:pPr algn="r"/>
                      <a:r>
                        <a:rPr lang="en-GB" sz="1400" b="1" dirty="0">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264141">
                <a:tc>
                  <a:txBody>
                    <a:bodyPr/>
                    <a:lstStyle/>
                    <a:p>
                      <a:pPr algn="r"/>
                      <a:r>
                        <a:rPr lang="en-GB" sz="1400" b="1" dirty="0">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264141">
                <a:tc>
                  <a:txBody>
                    <a:bodyPr/>
                    <a:lstStyle/>
                    <a:p>
                      <a:pPr algn="r"/>
                      <a:r>
                        <a:rPr lang="en-GB" sz="1400" b="1" dirty="0">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graphicFrame>
        <p:nvGraphicFramePr>
          <p:cNvPr id="16" name="Table 15">
            <a:extLst>
              <a:ext uri="{FF2B5EF4-FFF2-40B4-BE49-F238E27FC236}">
                <a16:creationId xmlns:a16="http://schemas.microsoft.com/office/drawing/2014/main" xmlns="" id="{13E913E0-2A38-45AB-BB18-5BE0F40006D1}"/>
              </a:ext>
            </a:extLst>
          </p:cNvPr>
          <p:cNvGraphicFramePr>
            <a:graphicFrameLocks noGrp="1"/>
          </p:cNvGraphicFramePr>
          <p:nvPr>
            <p:extLst>
              <p:ext uri="{D42A27DB-BD31-4B8C-83A1-F6EECF244321}">
                <p14:modId xmlns:p14="http://schemas.microsoft.com/office/powerpoint/2010/main" val="4199046112"/>
              </p:ext>
            </p:extLst>
          </p:nvPr>
        </p:nvGraphicFramePr>
        <p:xfrm>
          <a:off x="6634950" y="1620000"/>
          <a:ext cx="1111416" cy="3116923"/>
        </p:xfrm>
        <a:graphic>
          <a:graphicData uri="http://schemas.openxmlformats.org/drawingml/2006/table">
            <a:tbl>
              <a:tblPr firstRow="1" bandRow="1">
                <a:tableStyleId>{2D5ABB26-0587-4C30-8999-92F81FD0307C}</a:tableStyleId>
              </a:tblPr>
              <a:tblGrid>
                <a:gridCol w="530541">
                  <a:extLst>
                    <a:ext uri="{9D8B030D-6E8A-4147-A177-3AD203B41FA5}">
                      <a16:colId xmlns:a16="http://schemas.microsoft.com/office/drawing/2014/main" xmlns="" val="3348667451"/>
                    </a:ext>
                  </a:extLst>
                </a:gridCol>
                <a:gridCol w="281953">
                  <a:extLst>
                    <a:ext uri="{9D8B030D-6E8A-4147-A177-3AD203B41FA5}">
                      <a16:colId xmlns:a16="http://schemas.microsoft.com/office/drawing/2014/main" xmlns="" val="31861885"/>
                    </a:ext>
                  </a:extLst>
                </a:gridCol>
                <a:gridCol w="298922">
                  <a:extLst>
                    <a:ext uri="{9D8B030D-6E8A-4147-A177-3AD203B41FA5}">
                      <a16:colId xmlns:a16="http://schemas.microsoft.com/office/drawing/2014/main" xmlns="" val="135476471"/>
                    </a:ext>
                  </a:extLst>
                </a:gridCol>
              </a:tblGrid>
              <a:tr h="49738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59591349"/>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2382916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5556460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33271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3979568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02080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80856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689337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026401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5139587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76251283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600332706"/>
                  </a:ext>
                </a:extLst>
              </a:tr>
              <a:tr h="132635">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951974402"/>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336061946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88082821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72387389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205984498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2775608451"/>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992372799"/>
                  </a:ext>
                </a:extLst>
              </a:tr>
              <a:tr h="99476">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FF0000"/>
                    </a:solidFill>
                  </a:tcPr>
                </a:tc>
                <a:extLst>
                  <a:ext uri="{0D108BD9-81ED-4DB2-BD59-A6C34878D82A}">
                    <a16:rowId xmlns:a16="http://schemas.microsoft.com/office/drawing/2014/main" xmlns="" val="3908492826"/>
                  </a:ext>
                </a:extLst>
              </a:tr>
            </a:tbl>
          </a:graphicData>
        </a:graphic>
      </p:graphicFrame>
      <p:graphicFrame>
        <p:nvGraphicFramePr>
          <p:cNvPr id="17" name="Table 16">
            <a:extLst>
              <a:ext uri="{FF2B5EF4-FFF2-40B4-BE49-F238E27FC236}">
                <a16:creationId xmlns:a16="http://schemas.microsoft.com/office/drawing/2014/main" xmlns="" id="{46E3D911-B88C-47FB-8994-38EA66107CDB}"/>
              </a:ext>
            </a:extLst>
          </p:cNvPr>
          <p:cNvGraphicFramePr>
            <a:graphicFrameLocks noGrp="1"/>
          </p:cNvGraphicFramePr>
          <p:nvPr>
            <p:extLst>
              <p:ext uri="{D42A27DB-BD31-4B8C-83A1-F6EECF244321}">
                <p14:modId xmlns:p14="http://schemas.microsoft.com/office/powerpoint/2010/main" val="1223639309"/>
              </p:ext>
            </p:extLst>
          </p:nvPr>
        </p:nvGraphicFramePr>
        <p:xfrm>
          <a:off x="6639471" y="1525034"/>
          <a:ext cx="476197" cy="3103660"/>
        </p:xfrm>
        <a:graphic>
          <a:graphicData uri="http://schemas.openxmlformats.org/drawingml/2006/table">
            <a:tbl>
              <a:tblPr firstRow="1" bandRow="1">
                <a:tableStyleId>{2D5ABB26-0587-4C30-8999-92F81FD0307C}</a:tableStyleId>
              </a:tblPr>
              <a:tblGrid>
                <a:gridCol w="476197">
                  <a:extLst>
                    <a:ext uri="{9D8B030D-6E8A-4147-A177-3AD203B41FA5}">
                      <a16:colId xmlns:a16="http://schemas.microsoft.com/office/drawing/2014/main" xmlns="" val="135476471"/>
                    </a:ext>
                  </a:extLst>
                </a:gridCol>
              </a:tblGrid>
              <a:tr h="462250">
                <a:tc>
                  <a:txBody>
                    <a:bodyPr/>
                    <a:lstStyle/>
                    <a:p>
                      <a:pPr algn="r"/>
                      <a:r>
                        <a:rPr lang="en-GB" sz="1400" b="1" dirty="0">
                          <a:latin typeface="Century Gothic" panose="020B0502020202020204" pitchFamily="34" charset="0"/>
                        </a:rPr>
                        <a:t>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264141">
                <a:tc>
                  <a:txBody>
                    <a:bodyPr/>
                    <a:lstStyle/>
                    <a:p>
                      <a:pPr algn="r"/>
                      <a:r>
                        <a:rPr lang="en-GB" sz="1400" b="1" dirty="0">
                          <a:latin typeface="Century Gothic" panose="020B050202020202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51974402"/>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360619465"/>
                  </a:ext>
                </a:extLst>
              </a:tr>
              <a:tr h="264141">
                <a:tc>
                  <a:txBody>
                    <a:bodyPr/>
                    <a:lstStyle/>
                    <a:p>
                      <a:pPr algn="r"/>
                      <a:r>
                        <a:rPr lang="en-GB" sz="1400" b="1" dirty="0">
                          <a:latin typeface="Century Gothic" panose="020B0502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880828214"/>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723873897"/>
                  </a:ext>
                </a:extLst>
              </a:tr>
              <a:tr h="264141">
                <a:tc>
                  <a:txBody>
                    <a:bodyPr/>
                    <a:lstStyle/>
                    <a:p>
                      <a:pPr algn="r"/>
                      <a:r>
                        <a:rPr lang="en-GB" sz="1400" b="1" dirty="0">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059844985"/>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75608451"/>
                  </a:ext>
                </a:extLst>
              </a:tr>
              <a:tr h="264141">
                <a:tc>
                  <a:txBody>
                    <a:bodyPr/>
                    <a:lstStyle/>
                    <a:p>
                      <a:pPr algn="r"/>
                      <a:r>
                        <a:rPr lang="en-GB" sz="1400" b="1" dirty="0">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264141">
                <a:tc>
                  <a:txBody>
                    <a:bodyPr/>
                    <a:lstStyle/>
                    <a:p>
                      <a:pPr algn="r"/>
                      <a:r>
                        <a:rPr lang="en-GB" sz="1400" b="1" dirty="0">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graphicFrame>
        <p:nvGraphicFramePr>
          <p:cNvPr id="2" name="Table 1">
            <a:extLst>
              <a:ext uri="{FF2B5EF4-FFF2-40B4-BE49-F238E27FC236}">
                <a16:creationId xmlns:a16="http://schemas.microsoft.com/office/drawing/2014/main" xmlns="" id="{5F83423B-C701-4C02-9779-3CDCA80DA81E}"/>
              </a:ext>
            </a:extLst>
          </p:cNvPr>
          <p:cNvGraphicFramePr>
            <a:graphicFrameLocks noGrp="1"/>
          </p:cNvGraphicFramePr>
          <p:nvPr>
            <p:extLst>
              <p:ext uri="{D42A27DB-BD31-4B8C-83A1-F6EECF244321}">
                <p14:modId xmlns:p14="http://schemas.microsoft.com/office/powerpoint/2010/main" val="469005828"/>
              </p:ext>
            </p:extLst>
          </p:nvPr>
        </p:nvGraphicFramePr>
        <p:xfrm>
          <a:off x="1143000" y="4819121"/>
          <a:ext cx="6858004" cy="370840"/>
        </p:xfrm>
        <a:graphic>
          <a:graphicData uri="http://schemas.openxmlformats.org/drawingml/2006/table">
            <a:tbl>
              <a:tblPr firstRow="1" bandRow="1">
                <a:tableStyleId>{2D5ABB26-0587-4C30-8999-92F81FD0307C}</a:tableStyleId>
              </a:tblPr>
              <a:tblGrid>
                <a:gridCol w="1714501">
                  <a:extLst>
                    <a:ext uri="{9D8B030D-6E8A-4147-A177-3AD203B41FA5}">
                      <a16:colId xmlns:a16="http://schemas.microsoft.com/office/drawing/2014/main" xmlns="" val="766719547"/>
                    </a:ext>
                  </a:extLst>
                </a:gridCol>
                <a:gridCol w="1714501">
                  <a:extLst>
                    <a:ext uri="{9D8B030D-6E8A-4147-A177-3AD203B41FA5}">
                      <a16:colId xmlns:a16="http://schemas.microsoft.com/office/drawing/2014/main" xmlns="" val="3054142835"/>
                    </a:ext>
                  </a:extLst>
                </a:gridCol>
                <a:gridCol w="1714501">
                  <a:extLst>
                    <a:ext uri="{9D8B030D-6E8A-4147-A177-3AD203B41FA5}">
                      <a16:colId xmlns:a16="http://schemas.microsoft.com/office/drawing/2014/main" xmlns="" val="2321680549"/>
                    </a:ext>
                  </a:extLst>
                </a:gridCol>
                <a:gridCol w="1714501">
                  <a:extLst>
                    <a:ext uri="{9D8B030D-6E8A-4147-A177-3AD203B41FA5}">
                      <a16:colId xmlns:a16="http://schemas.microsoft.com/office/drawing/2014/main" xmlns="" val="556057360"/>
                    </a:ext>
                  </a:extLst>
                </a:gridCol>
              </a:tblGrid>
              <a:tr h="370840">
                <a:tc>
                  <a:txBody>
                    <a:bodyPr/>
                    <a:lstStyle/>
                    <a:p>
                      <a:pPr algn="ctr"/>
                      <a:r>
                        <a:rPr lang="en-GB" b="1" dirty="0">
                          <a:solidFill>
                            <a:srgbClr val="FF0000"/>
                          </a:solidFill>
                          <a:latin typeface="Century Gothic" panose="020B0502020202020204" pitchFamily="34" charset="0"/>
                        </a:rPr>
                        <a:t>4 Litres</a:t>
                      </a:r>
                    </a:p>
                  </a:txBody>
                  <a:tcPr anchor="ctr"/>
                </a:tc>
                <a:tc>
                  <a:txBody>
                    <a:bodyPr/>
                    <a:lstStyle/>
                    <a:p>
                      <a:pPr algn="ctr"/>
                      <a:r>
                        <a:rPr lang="en-GB" b="1" dirty="0">
                          <a:solidFill>
                            <a:srgbClr val="FF0000"/>
                          </a:solidFill>
                          <a:latin typeface="Century Gothic" panose="020B0502020202020204" pitchFamily="34" charset="0"/>
                        </a:rPr>
                        <a:t>950ml</a:t>
                      </a:r>
                    </a:p>
                  </a:txBody>
                  <a:tcPr anchor="ctr"/>
                </a:tc>
                <a:tc>
                  <a:txBody>
                    <a:bodyPr/>
                    <a:lstStyle/>
                    <a:p>
                      <a:pPr algn="ctr"/>
                      <a:r>
                        <a:rPr lang="en-GB" b="1" dirty="0">
                          <a:solidFill>
                            <a:srgbClr val="FF0000"/>
                          </a:solidFill>
                          <a:latin typeface="Century Gothic" panose="020B0502020202020204" pitchFamily="34" charset="0"/>
                        </a:rPr>
                        <a:t>750ml</a:t>
                      </a:r>
                    </a:p>
                  </a:txBody>
                  <a:tcPr anchor="ctr"/>
                </a:tc>
                <a:tc>
                  <a:txBody>
                    <a:bodyPr/>
                    <a:lstStyle/>
                    <a:p>
                      <a:pPr algn="ctr"/>
                      <a:r>
                        <a:rPr lang="en-GB" b="1" dirty="0">
                          <a:solidFill>
                            <a:srgbClr val="FF0000"/>
                          </a:solidFill>
                          <a:latin typeface="Century Gothic" panose="020B0502020202020204" pitchFamily="34" charset="0"/>
                        </a:rPr>
                        <a:t>5 Litres</a:t>
                      </a:r>
                    </a:p>
                  </a:txBody>
                  <a:tcPr anchor="ctr"/>
                </a:tc>
                <a:extLst>
                  <a:ext uri="{0D108BD9-81ED-4DB2-BD59-A6C34878D82A}">
                    <a16:rowId xmlns:a16="http://schemas.microsoft.com/office/drawing/2014/main" xmlns="" val="2085145975"/>
                  </a:ext>
                </a:extLst>
              </a:tr>
            </a:tbl>
          </a:graphicData>
        </a:graphic>
      </p:graphicFrame>
      <p:grpSp>
        <p:nvGrpSpPr>
          <p:cNvPr id="22" name="Group 21">
            <a:extLst>
              <a:ext uri="{FF2B5EF4-FFF2-40B4-BE49-F238E27FC236}">
                <a16:creationId xmlns:a16="http://schemas.microsoft.com/office/drawing/2014/main" xmlns="" id="{DEA0A3F1-73F6-44BF-9628-7EB199A5B202}"/>
              </a:ext>
            </a:extLst>
          </p:cNvPr>
          <p:cNvGrpSpPr/>
          <p:nvPr/>
        </p:nvGrpSpPr>
        <p:grpSpPr>
          <a:xfrm>
            <a:off x="27814" y="6454317"/>
            <a:ext cx="1231337" cy="403587"/>
            <a:chOff x="27814" y="6454317"/>
            <a:chExt cx="1231337" cy="403587"/>
          </a:xfrm>
        </p:grpSpPr>
        <p:pic>
          <p:nvPicPr>
            <p:cNvPr id="23" name="Picture 22" descr="A close up of a sign&#10;&#10;Description generated with high confidence">
              <a:extLst>
                <a:ext uri="{FF2B5EF4-FFF2-40B4-BE49-F238E27FC236}">
                  <a16:creationId xmlns:a16="http://schemas.microsoft.com/office/drawing/2014/main" xmlns="" id="{79292F3B-62A5-48D3-AC85-41C3DD9F6C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4" name="TextBox 8">
              <a:extLst>
                <a:ext uri="{FF2B5EF4-FFF2-40B4-BE49-F238E27FC236}">
                  <a16:creationId xmlns:a16="http://schemas.microsoft.com/office/drawing/2014/main" xmlns="" id="{9C28A96E-F26B-42D0-99E9-1A1CE08F48F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
        <p:nvSpPr>
          <p:cNvPr id="18" name="TextBox 17">
            <a:extLst>
              <a:ext uri="{FF2B5EF4-FFF2-40B4-BE49-F238E27FC236}">
                <a16:creationId xmlns:a16="http://schemas.microsoft.com/office/drawing/2014/main" xmlns="" id="{1B2C916A-4FAA-4262-AB1E-EF5655D8699A}"/>
              </a:ext>
            </a:extLst>
          </p:cNvPr>
          <p:cNvSpPr txBox="1"/>
          <p:nvPr/>
        </p:nvSpPr>
        <p:spPr>
          <a:xfrm>
            <a:off x="8461035" y="6010184"/>
            <a:ext cx="367408" cy="276999"/>
          </a:xfrm>
          <a:prstGeom prst="rect">
            <a:avLst/>
          </a:prstGeom>
          <a:noFill/>
        </p:spPr>
        <p:txBody>
          <a:bodyPr wrap="non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1669721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0" name="Group 19">
            <a:extLst>
              <a:ext uri="{FF2B5EF4-FFF2-40B4-BE49-F238E27FC236}">
                <a16:creationId xmlns:a16="http://schemas.microsoft.com/office/drawing/2014/main" xmlns="" id="{D0D509ED-F2C0-4928-9A91-24C112BA1B73}"/>
              </a:ext>
            </a:extLst>
          </p:cNvPr>
          <p:cNvGrpSpPr/>
          <p:nvPr/>
        </p:nvGrpSpPr>
        <p:grpSpPr>
          <a:xfrm>
            <a:off x="27814" y="6454317"/>
            <a:ext cx="1231337" cy="403587"/>
            <a:chOff x="27814" y="6454317"/>
            <a:chExt cx="1231337" cy="403587"/>
          </a:xfrm>
        </p:grpSpPr>
        <p:pic>
          <p:nvPicPr>
            <p:cNvPr id="21" name="Picture 20" descr="A close up of a sign&#10;&#10;Description generated with high confidence">
              <a:extLst>
                <a:ext uri="{FF2B5EF4-FFF2-40B4-BE49-F238E27FC236}">
                  <a16:creationId xmlns:a16="http://schemas.microsoft.com/office/drawing/2014/main" xmlns="" id="{F62DA520-5B9A-4FA2-AD6B-652E729C44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2" name="TextBox 8">
              <a:extLst>
                <a:ext uri="{FF2B5EF4-FFF2-40B4-BE49-F238E27FC236}">
                  <a16:creationId xmlns:a16="http://schemas.microsoft.com/office/drawing/2014/main" xmlns="" id="{1E48F7FB-95B1-4786-A1A6-74FB6447D95E}"/>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31" name="Picture 30">
            <a:extLst>
              <a:ext uri="{FF2B5EF4-FFF2-40B4-BE49-F238E27FC236}">
                <a16:creationId xmlns:a16="http://schemas.microsoft.com/office/drawing/2014/main" xmlns="" id="{8B5657F4-A757-4C11-A366-401F5E3ADA8C}"/>
              </a:ext>
            </a:extLst>
          </p:cNvPr>
          <p:cNvPicPr>
            <a:picLocks noChangeAspect="1"/>
          </p:cNvPicPr>
          <p:nvPr/>
        </p:nvPicPr>
        <p:blipFill>
          <a:blip r:embed="rId4"/>
          <a:stretch>
            <a:fillRect/>
          </a:stretch>
        </p:blipFill>
        <p:spPr>
          <a:xfrm>
            <a:off x="115438" y="137318"/>
            <a:ext cx="8913124" cy="6322100"/>
          </a:xfrm>
          <a:prstGeom prst="rect">
            <a:avLst/>
          </a:prstGeom>
        </p:spPr>
      </p:pic>
      <p:sp>
        <p:nvSpPr>
          <p:cNvPr id="32" name="Rectangle 31">
            <a:extLst>
              <a:ext uri="{FF2B5EF4-FFF2-40B4-BE49-F238E27FC236}">
                <a16:creationId xmlns:a16="http://schemas.microsoft.com/office/drawing/2014/main" xmlns="" id="{09EEB212-F77F-488E-A120-08520823BDA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rgbClr val="3B3838"/>
                </a:solidFill>
                <a:latin typeface="Century Gothic" panose="020B0502020202020204" pitchFamily="34" charset="0"/>
              </a:rPr>
              <a:t>What is the capacity of the water bottle?</a:t>
            </a: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33" name="Table 32">
            <a:extLst>
              <a:ext uri="{FF2B5EF4-FFF2-40B4-BE49-F238E27FC236}">
                <a16:creationId xmlns:a16="http://schemas.microsoft.com/office/drawing/2014/main" xmlns="" id="{376B386F-CDAA-44EB-B26E-7A62A00B796A}"/>
              </a:ext>
            </a:extLst>
          </p:cNvPr>
          <p:cNvGraphicFramePr>
            <a:graphicFrameLocks noGrp="1"/>
          </p:cNvGraphicFramePr>
          <p:nvPr>
            <p:extLst>
              <p:ext uri="{D42A27DB-BD31-4B8C-83A1-F6EECF244321}">
                <p14:modId xmlns:p14="http://schemas.microsoft.com/office/powerpoint/2010/main" val="1067481481"/>
              </p:ext>
            </p:extLst>
          </p:nvPr>
        </p:nvGraphicFramePr>
        <p:xfrm>
          <a:off x="2346952" y="1859706"/>
          <a:ext cx="1111416" cy="3116923"/>
        </p:xfrm>
        <a:graphic>
          <a:graphicData uri="http://schemas.openxmlformats.org/drawingml/2006/table">
            <a:tbl>
              <a:tblPr firstRow="1" bandRow="1">
                <a:tableStyleId>{2D5ABB26-0587-4C30-8999-92F81FD0307C}</a:tableStyleId>
              </a:tblPr>
              <a:tblGrid>
                <a:gridCol w="530541">
                  <a:extLst>
                    <a:ext uri="{9D8B030D-6E8A-4147-A177-3AD203B41FA5}">
                      <a16:colId xmlns:a16="http://schemas.microsoft.com/office/drawing/2014/main" xmlns="" val="3348667451"/>
                    </a:ext>
                  </a:extLst>
                </a:gridCol>
                <a:gridCol w="281953">
                  <a:extLst>
                    <a:ext uri="{9D8B030D-6E8A-4147-A177-3AD203B41FA5}">
                      <a16:colId xmlns:a16="http://schemas.microsoft.com/office/drawing/2014/main" xmlns="" val="31861885"/>
                    </a:ext>
                  </a:extLst>
                </a:gridCol>
                <a:gridCol w="298922">
                  <a:extLst>
                    <a:ext uri="{9D8B030D-6E8A-4147-A177-3AD203B41FA5}">
                      <a16:colId xmlns:a16="http://schemas.microsoft.com/office/drawing/2014/main" xmlns="" val="135476471"/>
                    </a:ext>
                  </a:extLst>
                </a:gridCol>
              </a:tblGrid>
              <a:tr h="49738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759591349"/>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392382916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385556460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3133271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63979568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12402080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580856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11689337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41026401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05139587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76251283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600332706"/>
                  </a:ext>
                </a:extLst>
              </a:tr>
              <a:tr h="132635">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951974402"/>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336061946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88082821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72387389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05984498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775608451"/>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992372799"/>
                  </a:ext>
                </a:extLst>
              </a:tr>
              <a:tr h="99476">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9EDCF5"/>
                    </a:solidFill>
                  </a:tcPr>
                </a:tc>
                <a:extLst>
                  <a:ext uri="{0D108BD9-81ED-4DB2-BD59-A6C34878D82A}">
                    <a16:rowId xmlns:a16="http://schemas.microsoft.com/office/drawing/2014/main" xmlns="" val="3908492826"/>
                  </a:ext>
                </a:extLst>
              </a:tr>
            </a:tbl>
          </a:graphicData>
        </a:graphic>
      </p:graphicFrame>
      <p:graphicFrame>
        <p:nvGraphicFramePr>
          <p:cNvPr id="34" name="Table 33">
            <a:extLst>
              <a:ext uri="{FF2B5EF4-FFF2-40B4-BE49-F238E27FC236}">
                <a16:creationId xmlns:a16="http://schemas.microsoft.com/office/drawing/2014/main" xmlns="" id="{A0F77E4B-79D3-441A-8112-F02041F39393}"/>
              </a:ext>
            </a:extLst>
          </p:cNvPr>
          <p:cNvGraphicFramePr>
            <a:graphicFrameLocks noGrp="1"/>
          </p:cNvGraphicFramePr>
          <p:nvPr>
            <p:extLst>
              <p:ext uri="{D42A27DB-BD31-4B8C-83A1-F6EECF244321}">
                <p14:modId xmlns:p14="http://schemas.microsoft.com/office/powerpoint/2010/main" val="2842655212"/>
              </p:ext>
            </p:extLst>
          </p:nvPr>
        </p:nvGraphicFramePr>
        <p:xfrm>
          <a:off x="2351473" y="1764740"/>
          <a:ext cx="476197" cy="3103660"/>
        </p:xfrm>
        <a:graphic>
          <a:graphicData uri="http://schemas.openxmlformats.org/drawingml/2006/table">
            <a:tbl>
              <a:tblPr firstRow="1" bandRow="1">
                <a:tableStyleId>{2D5ABB26-0587-4C30-8999-92F81FD0307C}</a:tableStyleId>
              </a:tblPr>
              <a:tblGrid>
                <a:gridCol w="476197">
                  <a:extLst>
                    <a:ext uri="{9D8B030D-6E8A-4147-A177-3AD203B41FA5}">
                      <a16:colId xmlns:a16="http://schemas.microsoft.com/office/drawing/2014/main" xmlns="" val="135476471"/>
                    </a:ext>
                  </a:extLst>
                </a:gridCol>
              </a:tblGrid>
              <a:tr h="462250">
                <a:tc>
                  <a:txBody>
                    <a:bodyPr/>
                    <a:lstStyle/>
                    <a:p>
                      <a:pPr algn="r"/>
                      <a:r>
                        <a:rPr lang="en-GB" sz="14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264141">
                <a:tc>
                  <a:txBody>
                    <a:bodyPr/>
                    <a:lstStyle/>
                    <a:p>
                      <a:pPr algn="r"/>
                      <a:r>
                        <a:rPr lang="en-GB" sz="1400" b="1" dirty="0">
                          <a:latin typeface="Century Gothic" panose="020B0502020202020204" pitchFamily="34" charset="0"/>
                        </a:rPr>
                        <a:t>1L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51974402"/>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360619465"/>
                  </a:ext>
                </a:extLst>
              </a:tr>
              <a:tr h="264141">
                <a:tc>
                  <a:txBody>
                    <a:bodyPr/>
                    <a:lstStyle/>
                    <a:p>
                      <a:pPr algn="r"/>
                      <a:r>
                        <a:rPr lang="en-GB" sz="1400" b="1" dirty="0">
                          <a:latin typeface="Century Gothic" panose="020B0502020202020204" pitchFamily="34" charset="0"/>
                        </a:rPr>
                        <a:t>800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880828214"/>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723873897"/>
                  </a:ext>
                </a:extLst>
              </a:tr>
              <a:tr h="264141">
                <a:tc>
                  <a:txBody>
                    <a:bodyPr/>
                    <a:lstStyle/>
                    <a:p>
                      <a:pPr algn="r"/>
                      <a:r>
                        <a:rPr lang="en-GB" sz="1400" b="1" dirty="0">
                          <a:latin typeface="Century Gothic" panose="020B0502020202020204" pitchFamily="34" charset="0"/>
                        </a:rPr>
                        <a:t>600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059844985"/>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75608451"/>
                  </a:ext>
                </a:extLst>
              </a:tr>
              <a:tr h="264141">
                <a:tc>
                  <a:txBody>
                    <a:bodyPr/>
                    <a:lstStyle/>
                    <a:p>
                      <a:pPr algn="r"/>
                      <a:r>
                        <a:rPr lang="en-GB" sz="1400" b="1" dirty="0">
                          <a:latin typeface="Century Gothic" panose="020B0502020202020204" pitchFamily="34" charset="0"/>
                        </a:rPr>
                        <a:t>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264141">
                <a:tc>
                  <a:txBody>
                    <a:bodyPr/>
                    <a:lstStyle/>
                    <a:p>
                      <a:pPr algn="r"/>
                      <a:r>
                        <a:rPr lang="en-GB" sz="1400" b="1" dirty="0">
                          <a:latin typeface="Century Gothic" panose="020B0502020202020204" pitchFamily="34" charset="0"/>
                        </a:rPr>
                        <a:t>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graphicFrame>
        <p:nvGraphicFramePr>
          <p:cNvPr id="35" name="Table 34">
            <a:extLst>
              <a:ext uri="{FF2B5EF4-FFF2-40B4-BE49-F238E27FC236}">
                <a16:creationId xmlns:a16="http://schemas.microsoft.com/office/drawing/2014/main" xmlns="" id="{58445D81-229C-4FC9-AA4A-1F521A91E85F}"/>
              </a:ext>
            </a:extLst>
          </p:cNvPr>
          <p:cNvGraphicFramePr>
            <a:graphicFrameLocks noGrp="1"/>
          </p:cNvGraphicFramePr>
          <p:nvPr>
            <p:extLst>
              <p:ext uri="{D42A27DB-BD31-4B8C-83A1-F6EECF244321}">
                <p14:modId xmlns:p14="http://schemas.microsoft.com/office/powerpoint/2010/main" val="1399302627"/>
              </p:ext>
            </p:extLst>
          </p:nvPr>
        </p:nvGraphicFramePr>
        <p:xfrm>
          <a:off x="3554693" y="1859706"/>
          <a:ext cx="1111416" cy="3116923"/>
        </p:xfrm>
        <a:graphic>
          <a:graphicData uri="http://schemas.openxmlformats.org/drawingml/2006/table">
            <a:tbl>
              <a:tblPr firstRow="1" bandRow="1">
                <a:tableStyleId>{2D5ABB26-0587-4C30-8999-92F81FD0307C}</a:tableStyleId>
              </a:tblPr>
              <a:tblGrid>
                <a:gridCol w="530541">
                  <a:extLst>
                    <a:ext uri="{9D8B030D-6E8A-4147-A177-3AD203B41FA5}">
                      <a16:colId xmlns:a16="http://schemas.microsoft.com/office/drawing/2014/main" xmlns="" val="3348667451"/>
                    </a:ext>
                  </a:extLst>
                </a:gridCol>
                <a:gridCol w="281953">
                  <a:extLst>
                    <a:ext uri="{9D8B030D-6E8A-4147-A177-3AD203B41FA5}">
                      <a16:colId xmlns:a16="http://schemas.microsoft.com/office/drawing/2014/main" xmlns="" val="31861885"/>
                    </a:ext>
                  </a:extLst>
                </a:gridCol>
                <a:gridCol w="298922">
                  <a:extLst>
                    <a:ext uri="{9D8B030D-6E8A-4147-A177-3AD203B41FA5}">
                      <a16:colId xmlns:a16="http://schemas.microsoft.com/office/drawing/2014/main" xmlns="" val="135476471"/>
                    </a:ext>
                  </a:extLst>
                </a:gridCol>
              </a:tblGrid>
              <a:tr h="49738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759591349"/>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392382916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385556460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3133271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63979568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12402080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580856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11689337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41026401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05139587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76251283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600332706"/>
                  </a:ext>
                </a:extLst>
              </a:tr>
              <a:tr h="132635">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951974402"/>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336061946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88082821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72387389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05984498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775608451"/>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992372799"/>
                  </a:ext>
                </a:extLst>
              </a:tr>
              <a:tr h="99476">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9EDCF5"/>
                    </a:solidFill>
                  </a:tcPr>
                </a:tc>
                <a:extLst>
                  <a:ext uri="{0D108BD9-81ED-4DB2-BD59-A6C34878D82A}">
                    <a16:rowId xmlns:a16="http://schemas.microsoft.com/office/drawing/2014/main" xmlns="" val="3908492826"/>
                  </a:ext>
                </a:extLst>
              </a:tr>
            </a:tbl>
          </a:graphicData>
        </a:graphic>
      </p:graphicFrame>
      <p:graphicFrame>
        <p:nvGraphicFramePr>
          <p:cNvPr id="36" name="Table 35">
            <a:extLst>
              <a:ext uri="{FF2B5EF4-FFF2-40B4-BE49-F238E27FC236}">
                <a16:creationId xmlns:a16="http://schemas.microsoft.com/office/drawing/2014/main" xmlns="" id="{5D5D5FAA-8BAD-4748-8519-4BE69C23613B}"/>
              </a:ext>
            </a:extLst>
          </p:cNvPr>
          <p:cNvGraphicFramePr>
            <a:graphicFrameLocks noGrp="1"/>
          </p:cNvGraphicFramePr>
          <p:nvPr>
            <p:extLst>
              <p:ext uri="{D42A27DB-BD31-4B8C-83A1-F6EECF244321}">
                <p14:modId xmlns:p14="http://schemas.microsoft.com/office/powerpoint/2010/main" val="1963158309"/>
              </p:ext>
            </p:extLst>
          </p:nvPr>
        </p:nvGraphicFramePr>
        <p:xfrm>
          <a:off x="3559214" y="1764740"/>
          <a:ext cx="476197" cy="3103660"/>
        </p:xfrm>
        <a:graphic>
          <a:graphicData uri="http://schemas.openxmlformats.org/drawingml/2006/table">
            <a:tbl>
              <a:tblPr firstRow="1" bandRow="1">
                <a:tableStyleId>{2D5ABB26-0587-4C30-8999-92F81FD0307C}</a:tableStyleId>
              </a:tblPr>
              <a:tblGrid>
                <a:gridCol w="476197">
                  <a:extLst>
                    <a:ext uri="{9D8B030D-6E8A-4147-A177-3AD203B41FA5}">
                      <a16:colId xmlns:a16="http://schemas.microsoft.com/office/drawing/2014/main" xmlns="" val="135476471"/>
                    </a:ext>
                  </a:extLst>
                </a:gridCol>
              </a:tblGrid>
              <a:tr h="462250">
                <a:tc>
                  <a:txBody>
                    <a:bodyPr/>
                    <a:lstStyle/>
                    <a:p>
                      <a:pPr algn="r"/>
                      <a:r>
                        <a:rPr lang="en-GB" sz="14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264141">
                <a:tc>
                  <a:txBody>
                    <a:bodyPr/>
                    <a:lstStyle/>
                    <a:p>
                      <a:pPr algn="r"/>
                      <a:r>
                        <a:rPr lang="en-GB" sz="1400" b="1" dirty="0">
                          <a:latin typeface="Century Gothic" panose="020B0502020202020204" pitchFamily="34" charset="0"/>
                        </a:rPr>
                        <a:t>1L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51974402"/>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360619465"/>
                  </a:ext>
                </a:extLst>
              </a:tr>
              <a:tr h="264141">
                <a:tc>
                  <a:txBody>
                    <a:bodyPr/>
                    <a:lstStyle/>
                    <a:p>
                      <a:pPr algn="r"/>
                      <a:r>
                        <a:rPr lang="en-GB" sz="1400" b="1" dirty="0">
                          <a:latin typeface="Century Gothic" panose="020B0502020202020204" pitchFamily="34" charset="0"/>
                        </a:rPr>
                        <a:t>800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880828214"/>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723873897"/>
                  </a:ext>
                </a:extLst>
              </a:tr>
              <a:tr h="264141">
                <a:tc>
                  <a:txBody>
                    <a:bodyPr/>
                    <a:lstStyle/>
                    <a:p>
                      <a:pPr algn="r"/>
                      <a:r>
                        <a:rPr lang="en-GB" sz="1400" b="1" dirty="0">
                          <a:latin typeface="Century Gothic" panose="020B0502020202020204" pitchFamily="34" charset="0"/>
                        </a:rPr>
                        <a:t>600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059844985"/>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75608451"/>
                  </a:ext>
                </a:extLst>
              </a:tr>
              <a:tr h="264141">
                <a:tc>
                  <a:txBody>
                    <a:bodyPr/>
                    <a:lstStyle/>
                    <a:p>
                      <a:pPr algn="r"/>
                      <a:r>
                        <a:rPr lang="en-GB" sz="1400" b="1" dirty="0">
                          <a:latin typeface="Century Gothic" panose="020B0502020202020204" pitchFamily="34" charset="0"/>
                        </a:rPr>
                        <a:t>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264141">
                <a:tc>
                  <a:txBody>
                    <a:bodyPr/>
                    <a:lstStyle/>
                    <a:p>
                      <a:pPr algn="r"/>
                      <a:r>
                        <a:rPr lang="en-GB" sz="1400" b="1" dirty="0">
                          <a:latin typeface="Century Gothic" panose="020B0502020202020204" pitchFamily="34" charset="0"/>
                        </a:rPr>
                        <a:t>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graphicFrame>
        <p:nvGraphicFramePr>
          <p:cNvPr id="37" name="Table 36">
            <a:extLst>
              <a:ext uri="{FF2B5EF4-FFF2-40B4-BE49-F238E27FC236}">
                <a16:creationId xmlns:a16="http://schemas.microsoft.com/office/drawing/2014/main" xmlns="" id="{1D9EED02-B080-414E-89F4-C02E5FD9CB35}"/>
              </a:ext>
            </a:extLst>
          </p:cNvPr>
          <p:cNvGraphicFramePr>
            <a:graphicFrameLocks noGrp="1"/>
          </p:cNvGraphicFramePr>
          <p:nvPr>
            <p:extLst>
              <p:ext uri="{D42A27DB-BD31-4B8C-83A1-F6EECF244321}">
                <p14:modId xmlns:p14="http://schemas.microsoft.com/office/powerpoint/2010/main" val="3239018226"/>
              </p:ext>
            </p:extLst>
          </p:nvPr>
        </p:nvGraphicFramePr>
        <p:xfrm>
          <a:off x="4762434" y="1859706"/>
          <a:ext cx="1111416" cy="3116923"/>
        </p:xfrm>
        <a:graphic>
          <a:graphicData uri="http://schemas.openxmlformats.org/drawingml/2006/table">
            <a:tbl>
              <a:tblPr firstRow="1" bandRow="1">
                <a:tableStyleId>{2D5ABB26-0587-4C30-8999-92F81FD0307C}</a:tableStyleId>
              </a:tblPr>
              <a:tblGrid>
                <a:gridCol w="530541">
                  <a:extLst>
                    <a:ext uri="{9D8B030D-6E8A-4147-A177-3AD203B41FA5}">
                      <a16:colId xmlns:a16="http://schemas.microsoft.com/office/drawing/2014/main" xmlns="" val="3348667451"/>
                    </a:ext>
                  </a:extLst>
                </a:gridCol>
                <a:gridCol w="281953">
                  <a:extLst>
                    <a:ext uri="{9D8B030D-6E8A-4147-A177-3AD203B41FA5}">
                      <a16:colId xmlns:a16="http://schemas.microsoft.com/office/drawing/2014/main" xmlns="" val="31861885"/>
                    </a:ext>
                  </a:extLst>
                </a:gridCol>
                <a:gridCol w="298922">
                  <a:extLst>
                    <a:ext uri="{9D8B030D-6E8A-4147-A177-3AD203B41FA5}">
                      <a16:colId xmlns:a16="http://schemas.microsoft.com/office/drawing/2014/main" xmlns="" val="135476471"/>
                    </a:ext>
                  </a:extLst>
                </a:gridCol>
              </a:tblGrid>
              <a:tr h="49738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759591349"/>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392382916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385556460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3133271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63979568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12402080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580856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11689337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41026401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05139587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76251283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600332706"/>
                  </a:ext>
                </a:extLst>
              </a:tr>
              <a:tr h="132635">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951974402"/>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336061946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88082821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72387389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05984498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775608451"/>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992372799"/>
                  </a:ext>
                </a:extLst>
              </a:tr>
              <a:tr h="99476">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9EDCF5"/>
                    </a:solidFill>
                  </a:tcPr>
                </a:tc>
                <a:extLst>
                  <a:ext uri="{0D108BD9-81ED-4DB2-BD59-A6C34878D82A}">
                    <a16:rowId xmlns:a16="http://schemas.microsoft.com/office/drawing/2014/main" xmlns="" val="3908492826"/>
                  </a:ext>
                </a:extLst>
              </a:tr>
            </a:tbl>
          </a:graphicData>
        </a:graphic>
      </p:graphicFrame>
      <p:graphicFrame>
        <p:nvGraphicFramePr>
          <p:cNvPr id="38" name="Table 37">
            <a:extLst>
              <a:ext uri="{FF2B5EF4-FFF2-40B4-BE49-F238E27FC236}">
                <a16:creationId xmlns:a16="http://schemas.microsoft.com/office/drawing/2014/main" xmlns="" id="{0BA54502-7AFE-41B8-9C73-EBD9E73AEF99}"/>
              </a:ext>
            </a:extLst>
          </p:cNvPr>
          <p:cNvGraphicFramePr>
            <a:graphicFrameLocks noGrp="1"/>
          </p:cNvGraphicFramePr>
          <p:nvPr>
            <p:extLst>
              <p:ext uri="{D42A27DB-BD31-4B8C-83A1-F6EECF244321}">
                <p14:modId xmlns:p14="http://schemas.microsoft.com/office/powerpoint/2010/main" val="2648564721"/>
              </p:ext>
            </p:extLst>
          </p:nvPr>
        </p:nvGraphicFramePr>
        <p:xfrm>
          <a:off x="4766955" y="1764740"/>
          <a:ext cx="476197" cy="3103660"/>
        </p:xfrm>
        <a:graphic>
          <a:graphicData uri="http://schemas.openxmlformats.org/drawingml/2006/table">
            <a:tbl>
              <a:tblPr firstRow="1" bandRow="1">
                <a:tableStyleId>{2D5ABB26-0587-4C30-8999-92F81FD0307C}</a:tableStyleId>
              </a:tblPr>
              <a:tblGrid>
                <a:gridCol w="476197">
                  <a:extLst>
                    <a:ext uri="{9D8B030D-6E8A-4147-A177-3AD203B41FA5}">
                      <a16:colId xmlns:a16="http://schemas.microsoft.com/office/drawing/2014/main" xmlns="" val="135476471"/>
                    </a:ext>
                  </a:extLst>
                </a:gridCol>
              </a:tblGrid>
              <a:tr h="462250">
                <a:tc>
                  <a:txBody>
                    <a:bodyPr/>
                    <a:lstStyle/>
                    <a:p>
                      <a:pPr algn="r"/>
                      <a:r>
                        <a:rPr lang="en-GB" sz="14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264141">
                <a:tc>
                  <a:txBody>
                    <a:bodyPr/>
                    <a:lstStyle/>
                    <a:p>
                      <a:pPr algn="r"/>
                      <a:r>
                        <a:rPr lang="en-GB" sz="1400" b="1" dirty="0">
                          <a:latin typeface="Century Gothic" panose="020B0502020202020204" pitchFamily="34" charset="0"/>
                        </a:rPr>
                        <a:t>1L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51974402"/>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360619465"/>
                  </a:ext>
                </a:extLst>
              </a:tr>
              <a:tr h="264141">
                <a:tc>
                  <a:txBody>
                    <a:bodyPr/>
                    <a:lstStyle/>
                    <a:p>
                      <a:pPr algn="r"/>
                      <a:r>
                        <a:rPr lang="en-GB" sz="1400" b="1" dirty="0">
                          <a:latin typeface="Century Gothic" panose="020B0502020202020204" pitchFamily="34" charset="0"/>
                        </a:rPr>
                        <a:t>800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880828214"/>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723873897"/>
                  </a:ext>
                </a:extLst>
              </a:tr>
              <a:tr h="264141">
                <a:tc>
                  <a:txBody>
                    <a:bodyPr/>
                    <a:lstStyle/>
                    <a:p>
                      <a:pPr algn="r"/>
                      <a:r>
                        <a:rPr lang="en-GB" sz="1400" b="1" dirty="0">
                          <a:latin typeface="Century Gothic" panose="020B0502020202020204" pitchFamily="34" charset="0"/>
                        </a:rPr>
                        <a:t>600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059844985"/>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75608451"/>
                  </a:ext>
                </a:extLst>
              </a:tr>
              <a:tr h="264141">
                <a:tc>
                  <a:txBody>
                    <a:bodyPr/>
                    <a:lstStyle/>
                    <a:p>
                      <a:pPr algn="r"/>
                      <a:r>
                        <a:rPr lang="en-GB" sz="1400" b="1" dirty="0">
                          <a:latin typeface="Century Gothic" panose="020B0502020202020204" pitchFamily="34" charset="0"/>
                        </a:rPr>
                        <a:t>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264141">
                <a:tc>
                  <a:txBody>
                    <a:bodyPr/>
                    <a:lstStyle/>
                    <a:p>
                      <a:pPr algn="r"/>
                      <a:r>
                        <a:rPr lang="en-GB" sz="1400" b="1" dirty="0">
                          <a:latin typeface="Century Gothic" panose="020B0502020202020204" pitchFamily="34" charset="0"/>
                        </a:rPr>
                        <a:t>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graphicFrame>
        <p:nvGraphicFramePr>
          <p:cNvPr id="39" name="Table 38">
            <a:extLst>
              <a:ext uri="{FF2B5EF4-FFF2-40B4-BE49-F238E27FC236}">
                <a16:creationId xmlns:a16="http://schemas.microsoft.com/office/drawing/2014/main" xmlns="" id="{D023D51E-3B11-4CEC-B4F7-197A5CC4492A}"/>
              </a:ext>
            </a:extLst>
          </p:cNvPr>
          <p:cNvGraphicFramePr>
            <a:graphicFrameLocks noGrp="1"/>
          </p:cNvGraphicFramePr>
          <p:nvPr>
            <p:extLst>
              <p:ext uri="{D42A27DB-BD31-4B8C-83A1-F6EECF244321}">
                <p14:modId xmlns:p14="http://schemas.microsoft.com/office/powerpoint/2010/main" val="1556791234"/>
              </p:ext>
            </p:extLst>
          </p:nvPr>
        </p:nvGraphicFramePr>
        <p:xfrm>
          <a:off x="5964963" y="1859706"/>
          <a:ext cx="1111416" cy="3116923"/>
        </p:xfrm>
        <a:graphic>
          <a:graphicData uri="http://schemas.openxmlformats.org/drawingml/2006/table">
            <a:tbl>
              <a:tblPr firstRow="1" bandRow="1">
                <a:tableStyleId>{2D5ABB26-0587-4C30-8999-92F81FD0307C}</a:tableStyleId>
              </a:tblPr>
              <a:tblGrid>
                <a:gridCol w="530541">
                  <a:extLst>
                    <a:ext uri="{9D8B030D-6E8A-4147-A177-3AD203B41FA5}">
                      <a16:colId xmlns:a16="http://schemas.microsoft.com/office/drawing/2014/main" xmlns="" val="3348667451"/>
                    </a:ext>
                  </a:extLst>
                </a:gridCol>
                <a:gridCol w="281953">
                  <a:extLst>
                    <a:ext uri="{9D8B030D-6E8A-4147-A177-3AD203B41FA5}">
                      <a16:colId xmlns:a16="http://schemas.microsoft.com/office/drawing/2014/main" xmlns="" val="31861885"/>
                    </a:ext>
                  </a:extLst>
                </a:gridCol>
                <a:gridCol w="298922">
                  <a:extLst>
                    <a:ext uri="{9D8B030D-6E8A-4147-A177-3AD203B41FA5}">
                      <a16:colId xmlns:a16="http://schemas.microsoft.com/office/drawing/2014/main" xmlns="" val="135476471"/>
                    </a:ext>
                  </a:extLst>
                </a:gridCol>
              </a:tblGrid>
              <a:tr h="49738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759591349"/>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392382916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385556460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3133271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63979568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12402080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580856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11689337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41026401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05139587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76251283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600332706"/>
                  </a:ext>
                </a:extLst>
              </a:tr>
              <a:tr h="132635">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951974402"/>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336061946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88082821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72387389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05984498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775608451"/>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992372799"/>
                  </a:ext>
                </a:extLst>
              </a:tr>
              <a:tr h="99476">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9EDCF5"/>
                    </a:solidFill>
                  </a:tcPr>
                </a:tc>
                <a:extLst>
                  <a:ext uri="{0D108BD9-81ED-4DB2-BD59-A6C34878D82A}">
                    <a16:rowId xmlns:a16="http://schemas.microsoft.com/office/drawing/2014/main" xmlns="" val="3908492826"/>
                  </a:ext>
                </a:extLst>
              </a:tr>
            </a:tbl>
          </a:graphicData>
        </a:graphic>
      </p:graphicFrame>
      <p:graphicFrame>
        <p:nvGraphicFramePr>
          <p:cNvPr id="40" name="Table 39">
            <a:extLst>
              <a:ext uri="{FF2B5EF4-FFF2-40B4-BE49-F238E27FC236}">
                <a16:creationId xmlns:a16="http://schemas.microsoft.com/office/drawing/2014/main" xmlns="" id="{F4EB6FE4-96AA-471C-BF62-72F014CC9AA2}"/>
              </a:ext>
            </a:extLst>
          </p:cNvPr>
          <p:cNvGraphicFramePr>
            <a:graphicFrameLocks noGrp="1"/>
          </p:cNvGraphicFramePr>
          <p:nvPr>
            <p:extLst>
              <p:ext uri="{D42A27DB-BD31-4B8C-83A1-F6EECF244321}">
                <p14:modId xmlns:p14="http://schemas.microsoft.com/office/powerpoint/2010/main" val="1795200322"/>
              </p:ext>
            </p:extLst>
          </p:nvPr>
        </p:nvGraphicFramePr>
        <p:xfrm>
          <a:off x="5969484" y="1764740"/>
          <a:ext cx="476197" cy="3103660"/>
        </p:xfrm>
        <a:graphic>
          <a:graphicData uri="http://schemas.openxmlformats.org/drawingml/2006/table">
            <a:tbl>
              <a:tblPr firstRow="1" bandRow="1">
                <a:tableStyleId>{2D5ABB26-0587-4C30-8999-92F81FD0307C}</a:tableStyleId>
              </a:tblPr>
              <a:tblGrid>
                <a:gridCol w="476197">
                  <a:extLst>
                    <a:ext uri="{9D8B030D-6E8A-4147-A177-3AD203B41FA5}">
                      <a16:colId xmlns:a16="http://schemas.microsoft.com/office/drawing/2014/main" xmlns="" val="135476471"/>
                    </a:ext>
                  </a:extLst>
                </a:gridCol>
              </a:tblGrid>
              <a:tr h="462250">
                <a:tc>
                  <a:txBody>
                    <a:bodyPr/>
                    <a:lstStyle/>
                    <a:p>
                      <a:pPr algn="r"/>
                      <a:r>
                        <a:rPr lang="en-GB" sz="14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264141">
                <a:tc>
                  <a:txBody>
                    <a:bodyPr/>
                    <a:lstStyle/>
                    <a:p>
                      <a:pPr algn="r"/>
                      <a:r>
                        <a:rPr lang="en-GB" sz="1400" b="1" dirty="0">
                          <a:latin typeface="Century Gothic" panose="020B0502020202020204" pitchFamily="34" charset="0"/>
                        </a:rPr>
                        <a:t>1L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51974402"/>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360619465"/>
                  </a:ext>
                </a:extLst>
              </a:tr>
              <a:tr h="264141">
                <a:tc>
                  <a:txBody>
                    <a:bodyPr/>
                    <a:lstStyle/>
                    <a:p>
                      <a:pPr algn="r"/>
                      <a:r>
                        <a:rPr lang="en-GB" sz="1400" b="1" dirty="0">
                          <a:latin typeface="Century Gothic" panose="020B0502020202020204" pitchFamily="34" charset="0"/>
                        </a:rPr>
                        <a:t>800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880828214"/>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723873897"/>
                  </a:ext>
                </a:extLst>
              </a:tr>
              <a:tr h="264141">
                <a:tc>
                  <a:txBody>
                    <a:bodyPr/>
                    <a:lstStyle/>
                    <a:p>
                      <a:pPr algn="r"/>
                      <a:r>
                        <a:rPr lang="en-GB" sz="1400" b="1" dirty="0">
                          <a:latin typeface="Century Gothic" panose="020B0502020202020204" pitchFamily="34" charset="0"/>
                        </a:rPr>
                        <a:t>600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059844985"/>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75608451"/>
                  </a:ext>
                </a:extLst>
              </a:tr>
              <a:tr h="264141">
                <a:tc>
                  <a:txBody>
                    <a:bodyPr/>
                    <a:lstStyle/>
                    <a:p>
                      <a:pPr algn="r"/>
                      <a:r>
                        <a:rPr lang="en-GB" sz="1400" b="1" dirty="0">
                          <a:latin typeface="Century Gothic" panose="020B0502020202020204" pitchFamily="34" charset="0"/>
                        </a:rPr>
                        <a:t>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264141">
                <a:tc>
                  <a:txBody>
                    <a:bodyPr/>
                    <a:lstStyle/>
                    <a:p>
                      <a:pPr algn="r"/>
                      <a:r>
                        <a:rPr lang="en-GB" sz="1400" b="1" dirty="0">
                          <a:latin typeface="Century Gothic" panose="020B0502020202020204" pitchFamily="34" charset="0"/>
                        </a:rPr>
                        <a:t>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graphicFrame>
        <p:nvGraphicFramePr>
          <p:cNvPr id="41" name="Table 40">
            <a:extLst>
              <a:ext uri="{FF2B5EF4-FFF2-40B4-BE49-F238E27FC236}">
                <a16:creationId xmlns:a16="http://schemas.microsoft.com/office/drawing/2014/main" xmlns="" id="{0165B386-48CD-429E-BD87-F7E512C870AB}"/>
              </a:ext>
            </a:extLst>
          </p:cNvPr>
          <p:cNvGraphicFramePr>
            <a:graphicFrameLocks noGrp="1"/>
          </p:cNvGraphicFramePr>
          <p:nvPr>
            <p:extLst>
              <p:ext uri="{D42A27DB-BD31-4B8C-83A1-F6EECF244321}">
                <p14:modId xmlns:p14="http://schemas.microsoft.com/office/powerpoint/2010/main" val="704160652"/>
              </p:ext>
            </p:extLst>
          </p:nvPr>
        </p:nvGraphicFramePr>
        <p:xfrm>
          <a:off x="7167492" y="1859706"/>
          <a:ext cx="1111416" cy="3116923"/>
        </p:xfrm>
        <a:graphic>
          <a:graphicData uri="http://schemas.openxmlformats.org/drawingml/2006/table">
            <a:tbl>
              <a:tblPr firstRow="1" bandRow="1">
                <a:tableStyleId>{2D5ABB26-0587-4C30-8999-92F81FD0307C}</a:tableStyleId>
              </a:tblPr>
              <a:tblGrid>
                <a:gridCol w="530541">
                  <a:extLst>
                    <a:ext uri="{9D8B030D-6E8A-4147-A177-3AD203B41FA5}">
                      <a16:colId xmlns:a16="http://schemas.microsoft.com/office/drawing/2014/main" xmlns="" val="3348667451"/>
                    </a:ext>
                  </a:extLst>
                </a:gridCol>
                <a:gridCol w="281953">
                  <a:extLst>
                    <a:ext uri="{9D8B030D-6E8A-4147-A177-3AD203B41FA5}">
                      <a16:colId xmlns:a16="http://schemas.microsoft.com/office/drawing/2014/main" xmlns="" val="31861885"/>
                    </a:ext>
                  </a:extLst>
                </a:gridCol>
                <a:gridCol w="298922">
                  <a:extLst>
                    <a:ext uri="{9D8B030D-6E8A-4147-A177-3AD203B41FA5}">
                      <a16:colId xmlns:a16="http://schemas.microsoft.com/office/drawing/2014/main" xmlns="" val="135476471"/>
                    </a:ext>
                  </a:extLst>
                </a:gridCol>
              </a:tblGrid>
              <a:tr h="49738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59591349"/>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2382916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5556460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33271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3979568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02080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80856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689337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026401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5139587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6251283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00332706"/>
                  </a:ext>
                </a:extLst>
              </a:tr>
              <a:tr h="132635">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51974402"/>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6061946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8082821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2387389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5984498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775608451"/>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992372799"/>
                  </a:ext>
                </a:extLst>
              </a:tr>
              <a:tr h="99476">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9EDCF5"/>
                    </a:solidFill>
                  </a:tcPr>
                </a:tc>
                <a:extLst>
                  <a:ext uri="{0D108BD9-81ED-4DB2-BD59-A6C34878D82A}">
                    <a16:rowId xmlns:a16="http://schemas.microsoft.com/office/drawing/2014/main" xmlns="" val="3908492826"/>
                  </a:ext>
                </a:extLst>
              </a:tr>
            </a:tbl>
          </a:graphicData>
        </a:graphic>
      </p:graphicFrame>
      <p:graphicFrame>
        <p:nvGraphicFramePr>
          <p:cNvPr id="42" name="Table 41">
            <a:extLst>
              <a:ext uri="{FF2B5EF4-FFF2-40B4-BE49-F238E27FC236}">
                <a16:creationId xmlns:a16="http://schemas.microsoft.com/office/drawing/2014/main" xmlns="" id="{73828175-5560-4C6B-B115-C9935C9B4F9B}"/>
              </a:ext>
            </a:extLst>
          </p:cNvPr>
          <p:cNvGraphicFramePr>
            <a:graphicFrameLocks noGrp="1"/>
          </p:cNvGraphicFramePr>
          <p:nvPr>
            <p:extLst>
              <p:ext uri="{D42A27DB-BD31-4B8C-83A1-F6EECF244321}">
                <p14:modId xmlns:p14="http://schemas.microsoft.com/office/powerpoint/2010/main" val="3025947909"/>
              </p:ext>
            </p:extLst>
          </p:nvPr>
        </p:nvGraphicFramePr>
        <p:xfrm>
          <a:off x="7172013" y="1764740"/>
          <a:ext cx="476197" cy="3103660"/>
        </p:xfrm>
        <a:graphic>
          <a:graphicData uri="http://schemas.openxmlformats.org/drawingml/2006/table">
            <a:tbl>
              <a:tblPr firstRow="1" bandRow="1">
                <a:tableStyleId>{2D5ABB26-0587-4C30-8999-92F81FD0307C}</a:tableStyleId>
              </a:tblPr>
              <a:tblGrid>
                <a:gridCol w="476197">
                  <a:extLst>
                    <a:ext uri="{9D8B030D-6E8A-4147-A177-3AD203B41FA5}">
                      <a16:colId xmlns:a16="http://schemas.microsoft.com/office/drawing/2014/main" xmlns="" val="135476471"/>
                    </a:ext>
                  </a:extLst>
                </a:gridCol>
              </a:tblGrid>
              <a:tr h="462250">
                <a:tc>
                  <a:txBody>
                    <a:bodyPr/>
                    <a:lstStyle/>
                    <a:p>
                      <a:pPr algn="r"/>
                      <a:r>
                        <a:rPr lang="en-GB" sz="14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264141">
                <a:tc>
                  <a:txBody>
                    <a:bodyPr/>
                    <a:lstStyle/>
                    <a:p>
                      <a:pPr algn="r"/>
                      <a:r>
                        <a:rPr lang="en-GB" sz="1400" b="1" dirty="0">
                          <a:latin typeface="Century Gothic" panose="020B0502020202020204" pitchFamily="34" charset="0"/>
                        </a:rPr>
                        <a:t>1L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51974402"/>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360619465"/>
                  </a:ext>
                </a:extLst>
              </a:tr>
              <a:tr h="264141">
                <a:tc>
                  <a:txBody>
                    <a:bodyPr/>
                    <a:lstStyle/>
                    <a:p>
                      <a:pPr algn="r"/>
                      <a:r>
                        <a:rPr lang="en-GB" sz="1400" b="1" dirty="0">
                          <a:latin typeface="Century Gothic" panose="020B0502020202020204" pitchFamily="34" charset="0"/>
                        </a:rPr>
                        <a:t>800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880828214"/>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723873897"/>
                  </a:ext>
                </a:extLst>
              </a:tr>
              <a:tr h="264141">
                <a:tc>
                  <a:txBody>
                    <a:bodyPr/>
                    <a:lstStyle/>
                    <a:p>
                      <a:pPr algn="r"/>
                      <a:r>
                        <a:rPr lang="en-GB" sz="1400" b="1" dirty="0">
                          <a:latin typeface="Century Gothic" panose="020B0502020202020204" pitchFamily="34" charset="0"/>
                        </a:rPr>
                        <a:t>600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059844985"/>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75608451"/>
                  </a:ext>
                </a:extLst>
              </a:tr>
              <a:tr h="264141">
                <a:tc>
                  <a:txBody>
                    <a:bodyPr/>
                    <a:lstStyle/>
                    <a:p>
                      <a:pPr algn="r"/>
                      <a:r>
                        <a:rPr lang="en-GB" sz="1400" b="1" dirty="0">
                          <a:latin typeface="Century Gothic" panose="020B0502020202020204" pitchFamily="34" charset="0"/>
                        </a:rPr>
                        <a:t>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264141">
                <a:tc>
                  <a:txBody>
                    <a:bodyPr/>
                    <a:lstStyle/>
                    <a:p>
                      <a:pPr algn="r"/>
                      <a:r>
                        <a:rPr lang="en-GB" sz="1400" b="1" dirty="0">
                          <a:latin typeface="Century Gothic" panose="020B0502020202020204" pitchFamily="34" charset="0"/>
                        </a:rPr>
                        <a:t>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sp>
        <p:nvSpPr>
          <p:cNvPr id="18" name="TextBox 17">
            <a:extLst>
              <a:ext uri="{FF2B5EF4-FFF2-40B4-BE49-F238E27FC236}">
                <a16:creationId xmlns:a16="http://schemas.microsoft.com/office/drawing/2014/main" xmlns="" id="{10F50800-222B-4B58-A8DD-69500133D49D}"/>
              </a:ext>
            </a:extLst>
          </p:cNvPr>
          <p:cNvSpPr txBox="1"/>
          <p:nvPr/>
        </p:nvSpPr>
        <p:spPr>
          <a:xfrm>
            <a:off x="8461035" y="6010184"/>
            <a:ext cx="367408" cy="276999"/>
          </a:xfrm>
          <a:prstGeom prst="rect">
            <a:avLst/>
          </a:prstGeom>
          <a:noFill/>
        </p:spPr>
        <p:txBody>
          <a:bodyPr wrap="non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3101133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0" name="Group 19">
            <a:extLst>
              <a:ext uri="{FF2B5EF4-FFF2-40B4-BE49-F238E27FC236}">
                <a16:creationId xmlns:a16="http://schemas.microsoft.com/office/drawing/2014/main" xmlns="" id="{D0D509ED-F2C0-4928-9A91-24C112BA1B73}"/>
              </a:ext>
            </a:extLst>
          </p:cNvPr>
          <p:cNvGrpSpPr/>
          <p:nvPr/>
        </p:nvGrpSpPr>
        <p:grpSpPr>
          <a:xfrm>
            <a:off x="27814" y="6454317"/>
            <a:ext cx="1231337" cy="403587"/>
            <a:chOff x="27814" y="6454317"/>
            <a:chExt cx="1231337" cy="403587"/>
          </a:xfrm>
        </p:grpSpPr>
        <p:pic>
          <p:nvPicPr>
            <p:cNvPr id="21" name="Picture 20" descr="A close up of a sign&#10;&#10;Description generated with high confidence">
              <a:extLst>
                <a:ext uri="{FF2B5EF4-FFF2-40B4-BE49-F238E27FC236}">
                  <a16:creationId xmlns:a16="http://schemas.microsoft.com/office/drawing/2014/main" xmlns="" id="{F62DA520-5B9A-4FA2-AD6B-652E729C44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2" name="TextBox 8">
              <a:extLst>
                <a:ext uri="{FF2B5EF4-FFF2-40B4-BE49-F238E27FC236}">
                  <a16:creationId xmlns:a16="http://schemas.microsoft.com/office/drawing/2014/main" xmlns="" id="{1E48F7FB-95B1-4786-A1A6-74FB6447D95E}"/>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31" name="Picture 30">
            <a:extLst>
              <a:ext uri="{FF2B5EF4-FFF2-40B4-BE49-F238E27FC236}">
                <a16:creationId xmlns:a16="http://schemas.microsoft.com/office/drawing/2014/main" xmlns="" id="{8B5657F4-A757-4C11-A366-401F5E3ADA8C}"/>
              </a:ext>
            </a:extLst>
          </p:cNvPr>
          <p:cNvPicPr>
            <a:picLocks noChangeAspect="1"/>
          </p:cNvPicPr>
          <p:nvPr/>
        </p:nvPicPr>
        <p:blipFill>
          <a:blip r:embed="rId4"/>
          <a:stretch>
            <a:fillRect/>
          </a:stretch>
        </p:blipFill>
        <p:spPr>
          <a:xfrm>
            <a:off x="115438" y="137318"/>
            <a:ext cx="8913124" cy="6322100"/>
          </a:xfrm>
          <a:prstGeom prst="rect">
            <a:avLst/>
          </a:prstGeom>
        </p:spPr>
      </p:pic>
      <p:sp>
        <p:nvSpPr>
          <p:cNvPr id="32" name="Rectangle 31">
            <a:extLst>
              <a:ext uri="{FF2B5EF4-FFF2-40B4-BE49-F238E27FC236}">
                <a16:creationId xmlns:a16="http://schemas.microsoft.com/office/drawing/2014/main" xmlns="" id="{09EEB212-F77F-488E-A120-08520823BDA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rgbClr val="3B3838"/>
                </a:solidFill>
                <a:latin typeface="Century Gothic" panose="020B0502020202020204" pitchFamily="34" charset="0"/>
              </a:rPr>
              <a:t>What is the capacity of the water bottle?</a:t>
            </a: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33" name="Table 32">
            <a:extLst>
              <a:ext uri="{FF2B5EF4-FFF2-40B4-BE49-F238E27FC236}">
                <a16:creationId xmlns:a16="http://schemas.microsoft.com/office/drawing/2014/main" xmlns="" id="{376B386F-CDAA-44EB-B26E-7A62A00B796A}"/>
              </a:ext>
            </a:extLst>
          </p:cNvPr>
          <p:cNvGraphicFramePr>
            <a:graphicFrameLocks noGrp="1"/>
          </p:cNvGraphicFramePr>
          <p:nvPr/>
        </p:nvGraphicFramePr>
        <p:xfrm>
          <a:off x="2346952" y="1859706"/>
          <a:ext cx="1111416" cy="3116923"/>
        </p:xfrm>
        <a:graphic>
          <a:graphicData uri="http://schemas.openxmlformats.org/drawingml/2006/table">
            <a:tbl>
              <a:tblPr firstRow="1" bandRow="1">
                <a:tableStyleId>{2D5ABB26-0587-4C30-8999-92F81FD0307C}</a:tableStyleId>
              </a:tblPr>
              <a:tblGrid>
                <a:gridCol w="530541">
                  <a:extLst>
                    <a:ext uri="{9D8B030D-6E8A-4147-A177-3AD203B41FA5}">
                      <a16:colId xmlns:a16="http://schemas.microsoft.com/office/drawing/2014/main" xmlns="" val="3348667451"/>
                    </a:ext>
                  </a:extLst>
                </a:gridCol>
                <a:gridCol w="281953">
                  <a:extLst>
                    <a:ext uri="{9D8B030D-6E8A-4147-A177-3AD203B41FA5}">
                      <a16:colId xmlns:a16="http://schemas.microsoft.com/office/drawing/2014/main" xmlns="" val="31861885"/>
                    </a:ext>
                  </a:extLst>
                </a:gridCol>
                <a:gridCol w="298922">
                  <a:extLst>
                    <a:ext uri="{9D8B030D-6E8A-4147-A177-3AD203B41FA5}">
                      <a16:colId xmlns:a16="http://schemas.microsoft.com/office/drawing/2014/main" xmlns="" val="135476471"/>
                    </a:ext>
                  </a:extLst>
                </a:gridCol>
              </a:tblGrid>
              <a:tr h="49738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759591349"/>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392382916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385556460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3133271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63979568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12402080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580856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11689337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41026401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05139587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76251283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600332706"/>
                  </a:ext>
                </a:extLst>
              </a:tr>
              <a:tr h="132635">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951974402"/>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336061946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88082821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72387389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05984498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775608451"/>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992372799"/>
                  </a:ext>
                </a:extLst>
              </a:tr>
              <a:tr h="99476">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9EDCF5"/>
                    </a:solidFill>
                  </a:tcPr>
                </a:tc>
                <a:extLst>
                  <a:ext uri="{0D108BD9-81ED-4DB2-BD59-A6C34878D82A}">
                    <a16:rowId xmlns:a16="http://schemas.microsoft.com/office/drawing/2014/main" xmlns="" val="3908492826"/>
                  </a:ext>
                </a:extLst>
              </a:tr>
            </a:tbl>
          </a:graphicData>
        </a:graphic>
      </p:graphicFrame>
      <p:graphicFrame>
        <p:nvGraphicFramePr>
          <p:cNvPr id="34" name="Table 33">
            <a:extLst>
              <a:ext uri="{FF2B5EF4-FFF2-40B4-BE49-F238E27FC236}">
                <a16:creationId xmlns:a16="http://schemas.microsoft.com/office/drawing/2014/main" xmlns="" id="{A0F77E4B-79D3-441A-8112-F02041F39393}"/>
              </a:ext>
            </a:extLst>
          </p:cNvPr>
          <p:cNvGraphicFramePr>
            <a:graphicFrameLocks noGrp="1"/>
          </p:cNvGraphicFramePr>
          <p:nvPr/>
        </p:nvGraphicFramePr>
        <p:xfrm>
          <a:off x="2351473" y="1764740"/>
          <a:ext cx="476197" cy="3103660"/>
        </p:xfrm>
        <a:graphic>
          <a:graphicData uri="http://schemas.openxmlformats.org/drawingml/2006/table">
            <a:tbl>
              <a:tblPr firstRow="1" bandRow="1">
                <a:tableStyleId>{2D5ABB26-0587-4C30-8999-92F81FD0307C}</a:tableStyleId>
              </a:tblPr>
              <a:tblGrid>
                <a:gridCol w="476197">
                  <a:extLst>
                    <a:ext uri="{9D8B030D-6E8A-4147-A177-3AD203B41FA5}">
                      <a16:colId xmlns:a16="http://schemas.microsoft.com/office/drawing/2014/main" xmlns="" val="135476471"/>
                    </a:ext>
                  </a:extLst>
                </a:gridCol>
              </a:tblGrid>
              <a:tr h="462250">
                <a:tc>
                  <a:txBody>
                    <a:bodyPr/>
                    <a:lstStyle/>
                    <a:p>
                      <a:pPr algn="r"/>
                      <a:r>
                        <a:rPr lang="en-GB" sz="14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264141">
                <a:tc>
                  <a:txBody>
                    <a:bodyPr/>
                    <a:lstStyle/>
                    <a:p>
                      <a:pPr algn="r"/>
                      <a:r>
                        <a:rPr lang="en-GB" sz="1400" b="1" dirty="0">
                          <a:latin typeface="Century Gothic" panose="020B0502020202020204" pitchFamily="34" charset="0"/>
                        </a:rPr>
                        <a:t>1L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51974402"/>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360619465"/>
                  </a:ext>
                </a:extLst>
              </a:tr>
              <a:tr h="264141">
                <a:tc>
                  <a:txBody>
                    <a:bodyPr/>
                    <a:lstStyle/>
                    <a:p>
                      <a:pPr algn="r"/>
                      <a:r>
                        <a:rPr lang="en-GB" sz="1400" b="1" dirty="0">
                          <a:latin typeface="Century Gothic" panose="020B0502020202020204" pitchFamily="34" charset="0"/>
                        </a:rPr>
                        <a:t>800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880828214"/>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723873897"/>
                  </a:ext>
                </a:extLst>
              </a:tr>
              <a:tr h="264141">
                <a:tc>
                  <a:txBody>
                    <a:bodyPr/>
                    <a:lstStyle/>
                    <a:p>
                      <a:pPr algn="r"/>
                      <a:r>
                        <a:rPr lang="en-GB" sz="1400" b="1" dirty="0">
                          <a:latin typeface="Century Gothic" panose="020B0502020202020204" pitchFamily="34" charset="0"/>
                        </a:rPr>
                        <a:t>600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059844985"/>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75608451"/>
                  </a:ext>
                </a:extLst>
              </a:tr>
              <a:tr h="264141">
                <a:tc>
                  <a:txBody>
                    <a:bodyPr/>
                    <a:lstStyle/>
                    <a:p>
                      <a:pPr algn="r"/>
                      <a:r>
                        <a:rPr lang="en-GB" sz="1400" b="1" dirty="0">
                          <a:latin typeface="Century Gothic" panose="020B0502020202020204" pitchFamily="34" charset="0"/>
                        </a:rPr>
                        <a:t>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264141">
                <a:tc>
                  <a:txBody>
                    <a:bodyPr/>
                    <a:lstStyle/>
                    <a:p>
                      <a:pPr algn="r"/>
                      <a:r>
                        <a:rPr lang="en-GB" sz="1400" b="1" dirty="0">
                          <a:latin typeface="Century Gothic" panose="020B0502020202020204" pitchFamily="34" charset="0"/>
                        </a:rPr>
                        <a:t>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graphicFrame>
        <p:nvGraphicFramePr>
          <p:cNvPr id="35" name="Table 34">
            <a:extLst>
              <a:ext uri="{FF2B5EF4-FFF2-40B4-BE49-F238E27FC236}">
                <a16:creationId xmlns:a16="http://schemas.microsoft.com/office/drawing/2014/main" xmlns="" id="{58445D81-229C-4FC9-AA4A-1F521A91E85F}"/>
              </a:ext>
            </a:extLst>
          </p:cNvPr>
          <p:cNvGraphicFramePr>
            <a:graphicFrameLocks noGrp="1"/>
          </p:cNvGraphicFramePr>
          <p:nvPr/>
        </p:nvGraphicFramePr>
        <p:xfrm>
          <a:off x="3554693" y="1859706"/>
          <a:ext cx="1111416" cy="3116923"/>
        </p:xfrm>
        <a:graphic>
          <a:graphicData uri="http://schemas.openxmlformats.org/drawingml/2006/table">
            <a:tbl>
              <a:tblPr firstRow="1" bandRow="1">
                <a:tableStyleId>{2D5ABB26-0587-4C30-8999-92F81FD0307C}</a:tableStyleId>
              </a:tblPr>
              <a:tblGrid>
                <a:gridCol w="530541">
                  <a:extLst>
                    <a:ext uri="{9D8B030D-6E8A-4147-A177-3AD203B41FA5}">
                      <a16:colId xmlns:a16="http://schemas.microsoft.com/office/drawing/2014/main" xmlns="" val="3348667451"/>
                    </a:ext>
                  </a:extLst>
                </a:gridCol>
                <a:gridCol w="281953">
                  <a:extLst>
                    <a:ext uri="{9D8B030D-6E8A-4147-A177-3AD203B41FA5}">
                      <a16:colId xmlns:a16="http://schemas.microsoft.com/office/drawing/2014/main" xmlns="" val="31861885"/>
                    </a:ext>
                  </a:extLst>
                </a:gridCol>
                <a:gridCol w="298922">
                  <a:extLst>
                    <a:ext uri="{9D8B030D-6E8A-4147-A177-3AD203B41FA5}">
                      <a16:colId xmlns:a16="http://schemas.microsoft.com/office/drawing/2014/main" xmlns="" val="135476471"/>
                    </a:ext>
                  </a:extLst>
                </a:gridCol>
              </a:tblGrid>
              <a:tr h="49738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759591349"/>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392382916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385556460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3133271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63979568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12402080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580856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11689337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41026401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05139587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76251283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600332706"/>
                  </a:ext>
                </a:extLst>
              </a:tr>
              <a:tr h="132635">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951974402"/>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336061946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88082821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72387389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05984498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775608451"/>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992372799"/>
                  </a:ext>
                </a:extLst>
              </a:tr>
              <a:tr h="99476">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9EDCF5"/>
                    </a:solidFill>
                  </a:tcPr>
                </a:tc>
                <a:extLst>
                  <a:ext uri="{0D108BD9-81ED-4DB2-BD59-A6C34878D82A}">
                    <a16:rowId xmlns:a16="http://schemas.microsoft.com/office/drawing/2014/main" xmlns="" val="3908492826"/>
                  </a:ext>
                </a:extLst>
              </a:tr>
            </a:tbl>
          </a:graphicData>
        </a:graphic>
      </p:graphicFrame>
      <p:graphicFrame>
        <p:nvGraphicFramePr>
          <p:cNvPr id="36" name="Table 35">
            <a:extLst>
              <a:ext uri="{FF2B5EF4-FFF2-40B4-BE49-F238E27FC236}">
                <a16:creationId xmlns:a16="http://schemas.microsoft.com/office/drawing/2014/main" xmlns="" id="{5D5D5FAA-8BAD-4748-8519-4BE69C23613B}"/>
              </a:ext>
            </a:extLst>
          </p:cNvPr>
          <p:cNvGraphicFramePr>
            <a:graphicFrameLocks noGrp="1"/>
          </p:cNvGraphicFramePr>
          <p:nvPr/>
        </p:nvGraphicFramePr>
        <p:xfrm>
          <a:off x="3559214" y="1764740"/>
          <a:ext cx="476197" cy="3103660"/>
        </p:xfrm>
        <a:graphic>
          <a:graphicData uri="http://schemas.openxmlformats.org/drawingml/2006/table">
            <a:tbl>
              <a:tblPr firstRow="1" bandRow="1">
                <a:tableStyleId>{2D5ABB26-0587-4C30-8999-92F81FD0307C}</a:tableStyleId>
              </a:tblPr>
              <a:tblGrid>
                <a:gridCol w="476197">
                  <a:extLst>
                    <a:ext uri="{9D8B030D-6E8A-4147-A177-3AD203B41FA5}">
                      <a16:colId xmlns:a16="http://schemas.microsoft.com/office/drawing/2014/main" xmlns="" val="135476471"/>
                    </a:ext>
                  </a:extLst>
                </a:gridCol>
              </a:tblGrid>
              <a:tr h="462250">
                <a:tc>
                  <a:txBody>
                    <a:bodyPr/>
                    <a:lstStyle/>
                    <a:p>
                      <a:pPr algn="r"/>
                      <a:r>
                        <a:rPr lang="en-GB" sz="14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264141">
                <a:tc>
                  <a:txBody>
                    <a:bodyPr/>
                    <a:lstStyle/>
                    <a:p>
                      <a:pPr algn="r"/>
                      <a:r>
                        <a:rPr lang="en-GB" sz="1400" b="1" dirty="0">
                          <a:latin typeface="Century Gothic" panose="020B0502020202020204" pitchFamily="34" charset="0"/>
                        </a:rPr>
                        <a:t>1L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51974402"/>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360619465"/>
                  </a:ext>
                </a:extLst>
              </a:tr>
              <a:tr h="264141">
                <a:tc>
                  <a:txBody>
                    <a:bodyPr/>
                    <a:lstStyle/>
                    <a:p>
                      <a:pPr algn="r"/>
                      <a:r>
                        <a:rPr lang="en-GB" sz="1400" b="1" dirty="0">
                          <a:latin typeface="Century Gothic" panose="020B0502020202020204" pitchFamily="34" charset="0"/>
                        </a:rPr>
                        <a:t>800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880828214"/>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723873897"/>
                  </a:ext>
                </a:extLst>
              </a:tr>
              <a:tr h="264141">
                <a:tc>
                  <a:txBody>
                    <a:bodyPr/>
                    <a:lstStyle/>
                    <a:p>
                      <a:pPr algn="r"/>
                      <a:r>
                        <a:rPr lang="en-GB" sz="1400" b="1" dirty="0">
                          <a:latin typeface="Century Gothic" panose="020B0502020202020204" pitchFamily="34" charset="0"/>
                        </a:rPr>
                        <a:t>600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059844985"/>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75608451"/>
                  </a:ext>
                </a:extLst>
              </a:tr>
              <a:tr h="264141">
                <a:tc>
                  <a:txBody>
                    <a:bodyPr/>
                    <a:lstStyle/>
                    <a:p>
                      <a:pPr algn="r"/>
                      <a:r>
                        <a:rPr lang="en-GB" sz="1400" b="1" dirty="0">
                          <a:latin typeface="Century Gothic" panose="020B0502020202020204" pitchFamily="34" charset="0"/>
                        </a:rPr>
                        <a:t>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264141">
                <a:tc>
                  <a:txBody>
                    <a:bodyPr/>
                    <a:lstStyle/>
                    <a:p>
                      <a:pPr algn="r"/>
                      <a:r>
                        <a:rPr lang="en-GB" sz="1400" b="1" dirty="0">
                          <a:latin typeface="Century Gothic" panose="020B0502020202020204" pitchFamily="34" charset="0"/>
                        </a:rPr>
                        <a:t>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graphicFrame>
        <p:nvGraphicFramePr>
          <p:cNvPr id="37" name="Table 36">
            <a:extLst>
              <a:ext uri="{FF2B5EF4-FFF2-40B4-BE49-F238E27FC236}">
                <a16:creationId xmlns:a16="http://schemas.microsoft.com/office/drawing/2014/main" xmlns="" id="{1D9EED02-B080-414E-89F4-C02E5FD9CB35}"/>
              </a:ext>
            </a:extLst>
          </p:cNvPr>
          <p:cNvGraphicFramePr>
            <a:graphicFrameLocks noGrp="1"/>
          </p:cNvGraphicFramePr>
          <p:nvPr/>
        </p:nvGraphicFramePr>
        <p:xfrm>
          <a:off x="4762434" y="1859706"/>
          <a:ext cx="1111416" cy="3116923"/>
        </p:xfrm>
        <a:graphic>
          <a:graphicData uri="http://schemas.openxmlformats.org/drawingml/2006/table">
            <a:tbl>
              <a:tblPr firstRow="1" bandRow="1">
                <a:tableStyleId>{2D5ABB26-0587-4C30-8999-92F81FD0307C}</a:tableStyleId>
              </a:tblPr>
              <a:tblGrid>
                <a:gridCol w="530541">
                  <a:extLst>
                    <a:ext uri="{9D8B030D-6E8A-4147-A177-3AD203B41FA5}">
                      <a16:colId xmlns:a16="http://schemas.microsoft.com/office/drawing/2014/main" xmlns="" val="3348667451"/>
                    </a:ext>
                  </a:extLst>
                </a:gridCol>
                <a:gridCol w="281953">
                  <a:extLst>
                    <a:ext uri="{9D8B030D-6E8A-4147-A177-3AD203B41FA5}">
                      <a16:colId xmlns:a16="http://schemas.microsoft.com/office/drawing/2014/main" xmlns="" val="31861885"/>
                    </a:ext>
                  </a:extLst>
                </a:gridCol>
                <a:gridCol w="298922">
                  <a:extLst>
                    <a:ext uri="{9D8B030D-6E8A-4147-A177-3AD203B41FA5}">
                      <a16:colId xmlns:a16="http://schemas.microsoft.com/office/drawing/2014/main" xmlns="" val="135476471"/>
                    </a:ext>
                  </a:extLst>
                </a:gridCol>
              </a:tblGrid>
              <a:tr h="49738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759591349"/>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392382916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385556460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3133271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63979568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12402080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580856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11689337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41026401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05139587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76251283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600332706"/>
                  </a:ext>
                </a:extLst>
              </a:tr>
              <a:tr h="132635">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951974402"/>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336061946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88082821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72387389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05984498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775608451"/>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992372799"/>
                  </a:ext>
                </a:extLst>
              </a:tr>
              <a:tr h="99476">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9EDCF5"/>
                    </a:solidFill>
                  </a:tcPr>
                </a:tc>
                <a:extLst>
                  <a:ext uri="{0D108BD9-81ED-4DB2-BD59-A6C34878D82A}">
                    <a16:rowId xmlns:a16="http://schemas.microsoft.com/office/drawing/2014/main" xmlns="" val="3908492826"/>
                  </a:ext>
                </a:extLst>
              </a:tr>
            </a:tbl>
          </a:graphicData>
        </a:graphic>
      </p:graphicFrame>
      <p:graphicFrame>
        <p:nvGraphicFramePr>
          <p:cNvPr id="38" name="Table 37">
            <a:extLst>
              <a:ext uri="{FF2B5EF4-FFF2-40B4-BE49-F238E27FC236}">
                <a16:creationId xmlns:a16="http://schemas.microsoft.com/office/drawing/2014/main" xmlns="" id="{0BA54502-7AFE-41B8-9C73-EBD9E73AEF99}"/>
              </a:ext>
            </a:extLst>
          </p:cNvPr>
          <p:cNvGraphicFramePr>
            <a:graphicFrameLocks noGrp="1"/>
          </p:cNvGraphicFramePr>
          <p:nvPr/>
        </p:nvGraphicFramePr>
        <p:xfrm>
          <a:off x="4766955" y="1764740"/>
          <a:ext cx="476197" cy="3103660"/>
        </p:xfrm>
        <a:graphic>
          <a:graphicData uri="http://schemas.openxmlformats.org/drawingml/2006/table">
            <a:tbl>
              <a:tblPr firstRow="1" bandRow="1">
                <a:tableStyleId>{2D5ABB26-0587-4C30-8999-92F81FD0307C}</a:tableStyleId>
              </a:tblPr>
              <a:tblGrid>
                <a:gridCol w="476197">
                  <a:extLst>
                    <a:ext uri="{9D8B030D-6E8A-4147-A177-3AD203B41FA5}">
                      <a16:colId xmlns:a16="http://schemas.microsoft.com/office/drawing/2014/main" xmlns="" val="135476471"/>
                    </a:ext>
                  </a:extLst>
                </a:gridCol>
              </a:tblGrid>
              <a:tr h="462250">
                <a:tc>
                  <a:txBody>
                    <a:bodyPr/>
                    <a:lstStyle/>
                    <a:p>
                      <a:pPr algn="r"/>
                      <a:r>
                        <a:rPr lang="en-GB" sz="14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264141">
                <a:tc>
                  <a:txBody>
                    <a:bodyPr/>
                    <a:lstStyle/>
                    <a:p>
                      <a:pPr algn="r"/>
                      <a:r>
                        <a:rPr lang="en-GB" sz="1400" b="1" dirty="0">
                          <a:latin typeface="Century Gothic" panose="020B0502020202020204" pitchFamily="34" charset="0"/>
                        </a:rPr>
                        <a:t>1L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51974402"/>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360619465"/>
                  </a:ext>
                </a:extLst>
              </a:tr>
              <a:tr h="264141">
                <a:tc>
                  <a:txBody>
                    <a:bodyPr/>
                    <a:lstStyle/>
                    <a:p>
                      <a:pPr algn="r"/>
                      <a:r>
                        <a:rPr lang="en-GB" sz="1400" b="1" dirty="0">
                          <a:latin typeface="Century Gothic" panose="020B0502020202020204" pitchFamily="34" charset="0"/>
                        </a:rPr>
                        <a:t>800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880828214"/>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723873897"/>
                  </a:ext>
                </a:extLst>
              </a:tr>
              <a:tr h="264141">
                <a:tc>
                  <a:txBody>
                    <a:bodyPr/>
                    <a:lstStyle/>
                    <a:p>
                      <a:pPr algn="r"/>
                      <a:r>
                        <a:rPr lang="en-GB" sz="1400" b="1" dirty="0">
                          <a:latin typeface="Century Gothic" panose="020B0502020202020204" pitchFamily="34" charset="0"/>
                        </a:rPr>
                        <a:t>600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059844985"/>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75608451"/>
                  </a:ext>
                </a:extLst>
              </a:tr>
              <a:tr h="264141">
                <a:tc>
                  <a:txBody>
                    <a:bodyPr/>
                    <a:lstStyle/>
                    <a:p>
                      <a:pPr algn="r"/>
                      <a:r>
                        <a:rPr lang="en-GB" sz="1400" b="1" dirty="0">
                          <a:latin typeface="Century Gothic" panose="020B0502020202020204" pitchFamily="34" charset="0"/>
                        </a:rPr>
                        <a:t>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264141">
                <a:tc>
                  <a:txBody>
                    <a:bodyPr/>
                    <a:lstStyle/>
                    <a:p>
                      <a:pPr algn="r"/>
                      <a:r>
                        <a:rPr lang="en-GB" sz="1400" b="1" dirty="0">
                          <a:latin typeface="Century Gothic" panose="020B0502020202020204" pitchFamily="34" charset="0"/>
                        </a:rPr>
                        <a:t>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graphicFrame>
        <p:nvGraphicFramePr>
          <p:cNvPr id="39" name="Table 38">
            <a:extLst>
              <a:ext uri="{FF2B5EF4-FFF2-40B4-BE49-F238E27FC236}">
                <a16:creationId xmlns:a16="http://schemas.microsoft.com/office/drawing/2014/main" xmlns="" id="{D023D51E-3B11-4CEC-B4F7-197A5CC4492A}"/>
              </a:ext>
            </a:extLst>
          </p:cNvPr>
          <p:cNvGraphicFramePr>
            <a:graphicFrameLocks noGrp="1"/>
          </p:cNvGraphicFramePr>
          <p:nvPr/>
        </p:nvGraphicFramePr>
        <p:xfrm>
          <a:off x="5964963" y="1859706"/>
          <a:ext cx="1111416" cy="3116923"/>
        </p:xfrm>
        <a:graphic>
          <a:graphicData uri="http://schemas.openxmlformats.org/drawingml/2006/table">
            <a:tbl>
              <a:tblPr firstRow="1" bandRow="1">
                <a:tableStyleId>{2D5ABB26-0587-4C30-8999-92F81FD0307C}</a:tableStyleId>
              </a:tblPr>
              <a:tblGrid>
                <a:gridCol w="530541">
                  <a:extLst>
                    <a:ext uri="{9D8B030D-6E8A-4147-A177-3AD203B41FA5}">
                      <a16:colId xmlns:a16="http://schemas.microsoft.com/office/drawing/2014/main" xmlns="" val="3348667451"/>
                    </a:ext>
                  </a:extLst>
                </a:gridCol>
                <a:gridCol w="281953">
                  <a:extLst>
                    <a:ext uri="{9D8B030D-6E8A-4147-A177-3AD203B41FA5}">
                      <a16:colId xmlns:a16="http://schemas.microsoft.com/office/drawing/2014/main" xmlns="" val="31861885"/>
                    </a:ext>
                  </a:extLst>
                </a:gridCol>
                <a:gridCol w="298922">
                  <a:extLst>
                    <a:ext uri="{9D8B030D-6E8A-4147-A177-3AD203B41FA5}">
                      <a16:colId xmlns:a16="http://schemas.microsoft.com/office/drawing/2014/main" xmlns="" val="135476471"/>
                    </a:ext>
                  </a:extLst>
                </a:gridCol>
              </a:tblGrid>
              <a:tr h="49738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759591349"/>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392382916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385556460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3133271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63979568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12402080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580856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11689337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41026401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05139587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76251283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600332706"/>
                  </a:ext>
                </a:extLst>
              </a:tr>
              <a:tr h="132635">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951974402"/>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336061946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88082821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72387389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05984498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775608451"/>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992372799"/>
                  </a:ext>
                </a:extLst>
              </a:tr>
              <a:tr h="99476">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9EDCF5"/>
                    </a:solidFill>
                  </a:tcPr>
                </a:tc>
                <a:extLst>
                  <a:ext uri="{0D108BD9-81ED-4DB2-BD59-A6C34878D82A}">
                    <a16:rowId xmlns:a16="http://schemas.microsoft.com/office/drawing/2014/main" xmlns="" val="3908492826"/>
                  </a:ext>
                </a:extLst>
              </a:tr>
            </a:tbl>
          </a:graphicData>
        </a:graphic>
      </p:graphicFrame>
      <p:graphicFrame>
        <p:nvGraphicFramePr>
          <p:cNvPr id="40" name="Table 39">
            <a:extLst>
              <a:ext uri="{FF2B5EF4-FFF2-40B4-BE49-F238E27FC236}">
                <a16:creationId xmlns:a16="http://schemas.microsoft.com/office/drawing/2014/main" xmlns="" id="{F4EB6FE4-96AA-471C-BF62-72F014CC9AA2}"/>
              </a:ext>
            </a:extLst>
          </p:cNvPr>
          <p:cNvGraphicFramePr>
            <a:graphicFrameLocks noGrp="1"/>
          </p:cNvGraphicFramePr>
          <p:nvPr/>
        </p:nvGraphicFramePr>
        <p:xfrm>
          <a:off x="5969484" y="1764740"/>
          <a:ext cx="476197" cy="3103660"/>
        </p:xfrm>
        <a:graphic>
          <a:graphicData uri="http://schemas.openxmlformats.org/drawingml/2006/table">
            <a:tbl>
              <a:tblPr firstRow="1" bandRow="1">
                <a:tableStyleId>{2D5ABB26-0587-4C30-8999-92F81FD0307C}</a:tableStyleId>
              </a:tblPr>
              <a:tblGrid>
                <a:gridCol w="476197">
                  <a:extLst>
                    <a:ext uri="{9D8B030D-6E8A-4147-A177-3AD203B41FA5}">
                      <a16:colId xmlns:a16="http://schemas.microsoft.com/office/drawing/2014/main" xmlns="" val="135476471"/>
                    </a:ext>
                  </a:extLst>
                </a:gridCol>
              </a:tblGrid>
              <a:tr h="462250">
                <a:tc>
                  <a:txBody>
                    <a:bodyPr/>
                    <a:lstStyle/>
                    <a:p>
                      <a:pPr algn="r"/>
                      <a:r>
                        <a:rPr lang="en-GB" sz="14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264141">
                <a:tc>
                  <a:txBody>
                    <a:bodyPr/>
                    <a:lstStyle/>
                    <a:p>
                      <a:pPr algn="r"/>
                      <a:r>
                        <a:rPr lang="en-GB" sz="1400" b="1" dirty="0">
                          <a:latin typeface="Century Gothic" panose="020B0502020202020204" pitchFamily="34" charset="0"/>
                        </a:rPr>
                        <a:t>1L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51974402"/>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360619465"/>
                  </a:ext>
                </a:extLst>
              </a:tr>
              <a:tr h="264141">
                <a:tc>
                  <a:txBody>
                    <a:bodyPr/>
                    <a:lstStyle/>
                    <a:p>
                      <a:pPr algn="r"/>
                      <a:r>
                        <a:rPr lang="en-GB" sz="1400" b="1" dirty="0">
                          <a:latin typeface="Century Gothic" panose="020B0502020202020204" pitchFamily="34" charset="0"/>
                        </a:rPr>
                        <a:t>800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880828214"/>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723873897"/>
                  </a:ext>
                </a:extLst>
              </a:tr>
              <a:tr h="264141">
                <a:tc>
                  <a:txBody>
                    <a:bodyPr/>
                    <a:lstStyle/>
                    <a:p>
                      <a:pPr algn="r"/>
                      <a:r>
                        <a:rPr lang="en-GB" sz="1400" b="1" dirty="0">
                          <a:latin typeface="Century Gothic" panose="020B0502020202020204" pitchFamily="34" charset="0"/>
                        </a:rPr>
                        <a:t>600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059844985"/>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75608451"/>
                  </a:ext>
                </a:extLst>
              </a:tr>
              <a:tr h="264141">
                <a:tc>
                  <a:txBody>
                    <a:bodyPr/>
                    <a:lstStyle/>
                    <a:p>
                      <a:pPr algn="r"/>
                      <a:r>
                        <a:rPr lang="en-GB" sz="1400" b="1" dirty="0">
                          <a:latin typeface="Century Gothic" panose="020B0502020202020204" pitchFamily="34" charset="0"/>
                        </a:rPr>
                        <a:t>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264141">
                <a:tc>
                  <a:txBody>
                    <a:bodyPr/>
                    <a:lstStyle/>
                    <a:p>
                      <a:pPr algn="r"/>
                      <a:r>
                        <a:rPr lang="en-GB" sz="1400" b="1" dirty="0">
                          <a:latin typeface="Century Gothic" panose="020B0502020202020204" pitchFamily="34" charset="0"/>
                        </a:rPr>
                        <a:t>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graphicFrame>
        <p:nvGraphicFramePr>
          <p:cNvPr id="41" name="Table 40">
            <a:extLst>
              <a:ext uri="{FF2B5EF4-FFF2-40B4-BE49-F238E27FC236}">
                <a16:creationId xmlns:a16="http://schemas.microsoft.com/office/drawing/2014/main" xmlns="" id="{0165B386-48CD-429E-BD87-F7E512C870AB}"/>
              </a:ext>
            </a:extLst>
          </p:cNvPr>
          <p:cNvGraphicFramePr>
            <a:graphicFrameLocks noGrp="1"/>
          </p:cNvGraphicFramePr>
          <p:nvPr/>
        </p:nvGraphicFramePr>
        <p:xfrm>
          <a:off x="7167492" y="1859706"/>
          <a:ext cx="1111416" cy="3116923"/>
        </p:xfrm>
        <a:graphic>
          <a:graphicData uri="http://schemas.openxmlformats.org/drawingml/2006/table">
            <a:tbl>
              <a:tblPr firstRow="1" bandRow="1">
                <a:tableStyleId>{2D5ABB26-0587-4C30-8999-92F81FD0307C}</a:tableStyleId>
              </a:tblPr>
              <a:tblGrid>
                <a:gridCol w="530541">
                  <a:extLst>
                    <a:ext uri="{9D8B030D-6E8A-4147-A177-3AD203B41FA5}">
                      <a16:colId xmlns:a16="http://schemas.microsoft.com/office/drawing/2014/main" xmlns="" val="3348667451"/>
                    </a:ext>
                  </a:extLst>
                </a:gridCol>
                <a:gridCol w="281953">
                  <a:extLst>
                    <a:ext uri="{9D8B030D-6E8A-4147-A177-3AD203B41FA5}">
                      <a16:colId xmlns:a16="http://schemas.microsoft.com/office/drawing/2014/main" xmlns="" val="31861885"/>
                    </a:ext>
                  </a:extLst>
                </a:gridCol>
                <a:gridCol w="298922">
                  <a:extLst>
                    <a:ext uri="{9D8B030D-6E8A-4147-A177-3AD203B41FA5}">
                      <a16:colId xmlns:a16="http://schemas.microsoft.com/office/drawing/2014/main" xmlns="" val="135476471"/>
                    </a:ext>
                  </a:extLst>
                </a:gridCol>
              </a:tblGrid>
              <a:tr h="49738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59591349"/>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2382916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5556460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33271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3979568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02080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80856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689337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026401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5139587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6251283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00332706"/>
                  </a:ext>
                </a:extLst>
              </a:tr>
              <a:tr h="132635">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51974402"/>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6061946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8082821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2387389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5984498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2775608451"/>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CF5"/>
                    </a:solidFill>
                  </a:tcPr>
                </a:tc>
                <a:extLst>
                  <a:ext uri="{0D108BD9-81ED-4DB2-BD59-A6C34878D82A}">
                    <a16:rowId xmlns:a16="http://schemas.microsoft.com/office/drawing/2014/main" xmlns="" val="992372799"/>
                  </a:ext>
                </a:extLst>
              </a:tr>
              <a:tr h="99476">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9EDCF5"/>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9EDCF5"/>
                    </a:solidFill>
                  </a:tcPr>
                </a:tc>
                <a:extLst>
                  <a:ext uri="{0D108BD9-81ED-4DB2-BD59-A6C34878D82A}">
                    <a16:rowId xmlns:a16="http://schemas.microsoft.com/office/drawing/2014/main" xmlns="" val="3908492826"/>
                  </a:ext>
                </a:extLst>
              </a:tr>
            </a:tbl>
          </a:graphicData>
        </a:graphic>
      </p:graphicFrame>
      <p:graphicFrame>
        <p:nvGraphicFramePr>
          <p:cNvPr id="42" name="Table 41">
            <a:extLst>
              <a:ext uri="{FF2B5EF4-FFF2-40B4-BE49-F238E27FC236}">
                <a16:creationId xmlns:a16="http://schemas.microsoft.com/office/drawing/2014/main" xmlns="" id="{73828175-5560-4C6B-B115-C9935C9B4F9B}"/>
              </a:ext>
            </a:extLst>
          </p:cNvPr>
          <p:cNvGraphicFramePr>
            <a:graphicFrameLocks noGrp="1"/>
          </p:cNvGraphicFramePr>
          <p:nvPr/>
        </p:nvGraphicFramePr>
        <p:xfrm>
          <a:off x="7172013" y="1764740"/>
          <a:ext cx="476197" cy="3103660"/>
        </p:xfrm>
        <a:graphic>
          <a:graphicData uri="http://schemas.openxmlformats.org/drawingml/2006/table">
            <a:tbl>
              <a:tblPr firstRow="1" bandRow="1">
                <a:tableStyleId>{2D5ABB26-0587-4C30-8999-92F81FD0307C}</a:tableStyleId>
              </a:tblPr>
              <a:tblGrid>
                <a:gridCol w="476197">
                  <a:extLst>
                    <a:ext uri="{9D8B030D-6E8A-4147-A177-3AD203B41FA5}">
                      <a16:colId xmlns:a16="http://schemas.microsoft.com/office/drawing/2014/main" xmlns="" val="135476471"/>
                    </a:ext>
                  </a:extLst>
                </a:gridCol>
              </a:tblGrid>
              <a:tr h="462250">
                <a:tc>
                  <a:txBody>
                    <a:bodyPr/>
                    <a:lstStyle/>
                    <a:p>
                      <a:pPr algn="r"/>
                      <a:r>
                        <a:rPr lang="en-GB" sz="14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264141">
                <a:tc>
                  <a:txBody>
                    <a:bodyPr/>
                    <a:lstStyle/>
                    <a:p>
                      <a:pPr algn="r"/>
                      <a:r>
                        <a:rPr lang="en-GB" sz="1400" b="1" dirty="0">
                          <a:latin typeface="Century Gothic" panose="020B0502020202020204" pitchFamily="34" charset="0"/>
                        </a:rPr>
                        <a:t>1L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51974402"/>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360619465"/>
                  </a:ext>
                </a:extLst>
              </a:tr>
              <a:tr h="264141">
                <a:tc>
                  <a:txBody>
                    <a:bodyPr/>
                    <a:lstStyle/>
                    <a:p>
                      <a:pPr algn="r"/>
                      <a:r>
                        <a:rPr lang="en-GB" sz="1400" b="1" dirty="0">
                          <a:latin typeface="Century Gothic" panose="020B0502020202020204" pitchFamily="34" charset="0"/>
                        </a:rPr>
                        <a:t>800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880828214"/>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723873897"/>
                  </a:ext>
                </a:extLst>
              </a:tr>
              <a:tr h="264141">
                <a:tc>
                  <a:txBody>
                    <a:bodyPr/>
                    <a:lstStyle/>
                    <a:p>
                      <a:pPr algn="r"/>
                      <a:r>
                        <a:rPr lang="en-GB" sz="1400" b="1" dirty="0">
                          <a:latin typeface="Century Gothic" panose="020B0502020202020204" pitchFamily="34" charset="0"/>
                        </a:rPr>
                        <a:t>600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059844985"/>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75608451"/>
                  </a:ext>
                </a:extLst>
              </a:tr>
              <a:tr h="264141">
                <a:tc>
                  <a:txBody>
                    <a:bodyPr/>
                    <a:lstStyle/>
                    <a:p>
                      <a:pPr algn="r"/>
                      <a:r>
                        <a:rPr lang="en-GB" sz="1400" b="1" dirty="0">
                          <a:latin typeface="Century Gothic" panose="020B0502020202020204" pitchFamily="34" charset="0"/>
                        </a:rPr>
                        <a:t>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264141">
                <a:tc>
                  <a:txBody>
                    <a:bodyPr/>
                    <a:lstStyle/>
                    <a:p>
                      <a:pPr algn="r"/>
                      <a:r>
                        <a:rPr lang="en-GB" sz="1400" b="1" dirty="0">
                          <a:latin typeface="Century Gothic" panose="020B0502020202020204" pitchFamily="34" charset="0"/>
                        </a:rPr>
                        <a:t>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sp>
        <p:nvSpPr>
          <p:cNvPr id="18" name="TextBox 17">
            <a:extLst>
              <a:ext uri="{FF2B5EF4-FFF2-40B4-BE49-F238E27FC236}">
                <a16:creationId xmlns:a16="http://schemas.microsoft.com/office/drawing/2014/main" xmlns="" id="{95FEE98D-B5BB-4B74-AD40-154FB5C0435D}"/>
              </a:ext>
            </a:extLst>
          </p:cNvPr>
          <p:cNvSpPr txBox="1"/>
          <p:nvPr/>
        </p:nvSpPr>
        <p:spPr>
          <a:xfrm>
            <a:off x="414921" y="4542493"/>
            <a:ext cx="1688459" cy="830997"/>
          </a:xfrm>
          <a:prstGeom prst="rect">
            <a:avLst/>
          </a:prstGeom>
          <a:noFill/>
        </p:spPr>
        <p:txBody>
          <a:bodyPr wrap="square" rtlCol="0">
            <a:spAutoFit/>
          </a:bodyPr>
          <a:lstStyle/>
          <a:p>
            <a:pPr algn="ctr"/>
            <a:r>
              <a:rPr lang="en-GB" sz="2400" b="1" dirty="0">
                <a:solidFill>
                  <a:srgbClr val="FF0000"/>
                </a:solidFill>
                <a:latin typeface="Century Gothic" panose="020B0502020202020204" pitchFamily="34" charset="0"/>
              </a:rPr>
              <a:t>4L and 150ml</a:t>
            </a:r>
          </a:p>
        </p:txBody>
      </p:sp>
      <p:sp>
        <p:nvSpPr>
          <p:cNvPr id="19" name="TextBox 18">
            <a:extLst>
              <a:ext uri="{FF2B5EF4-FFF2-40B4-BE49-F238E27FC236}">
                <a16:creationId xmlns:a16="http://schemas.microsoft.com/office/drawing/2014/main" xmlns="" id="{6E0DBD59-99CD-47AD-BCB7-5B3171BDEFE7}"/>
              </a:ext>
            </a:extLst>
          </p:cNvPr>
          <p:cNvSpPr txBox="1"/>
          <p:nvPr/>
        </p:nvSpPr>
        <p:spPr>
          <a:xfrm>
            <a:off x="8461035" y="6010184"/>
            <a:ext cx="367408" cy="276999"/>
          </a:xfrm>
          <a:prstGeom prst="rect">
            <a:avLst/>
          </a:prstGeom>
          <a:noFill/>
        </p:spPr>
        <p:txBody>
          <a:bodyPr wrap="non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746983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Colour the containers to show the given volume.</a:t>
            </a:r>
            <a:endParaRPr lang="en-GB" sz="16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8" name="Rectangle: Rounded Corners 17">
            <a:extLst>
              <a:ext uri="{FF2B5EF4-FFF2-40B4-BE49-F238E27FC236}">
                <a16:creationId xmlns:a16="http://schemas.microsoft.com/office/drawing/2014/main" xmlns="" id="{01AB75ED-569D-4203-AD71-DE0993E4E1FA}"/>
              </a:ext>
            </a:extLst>
          </p:cNvPr>
          <p:cNvSpPr/>
          <p:nvPr/>
        </p:nvSpPr>
        <p:spPr>
          <a:xfrm>
            <a:off x="547133" y="1800572"/>
            <a:ext cx="1424036" cy="985409"/>
          </a:xfrm>
          <a:prstGeom prst="round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2L and 950ml</a:t>
            </a:r>
          </a:p>
        </p:txBody>
      </p:sp>
      <p:grpSp>
        <p:nvGrpSpPr>
          <p:cNvPr id="20" name="Group 19">
            <a:extLst>
              <a:ext uri="{FF2B5EF4-FFF2-40B4-BE49-F238E27FC236}">
                <a16:creationId xmlns:a16="http://schemas.microsoft.com/office/drawing/2014/main" xmlns="" id="{622BB7E2-3B62-4F33-BC1A-121666D9D98B}"/>
              </a:ext>
            </a:extLst>
          </p:cNvPr>
          <p:cNvGrpSpPr/>
          <p:nvPr/>
        </p:nvGrpSpPr>
        <p:grpSpPr>
          <a:xfrm>
            <a:off x="27814" y="6454317"/>
            <a:ext cx="1231337" cy="403587"/>
            <a:chOff x="27814" y="6454317"/>
            <a:chExt cx="1231337" cy="403587"/>
          </a:xfrm>
        </p:grpSpPr>
        <p:pic>
          <p:nvPicPr>
            <p:cNvPr id="21" name="Picture 20" descr="A close up of a sign&#10;&#10;Description generated with high confidence">
              <a:extLst>
                <a:ext uri="{FF2B5EF4-FFF2-40B4-BE49-F238E27FC236}">
                  <a16:creationId xmlns:a16="http://schemas.microsoft.com/office/drawing/2014/main" xmlns="" id="{36B033C7-E74D-4269-8C84-7E0510346E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2" name="TextBox 8">
              <a:extLst>
                <a:ext uri="{FF2B5EF4-FFF2-40B4-BE49-F238E27FC236}">
                  <a16:creationId xmlns:a16="http://schemas.microsoft.com/office/drawing/2014/main" xmlns="" id="{B5D7D816-6D97-4CB9-9D7D-FDADF82A0EE1}"/>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aphicFrame>
        <p:nvGraphicFramePr>
          <p:cNvPr id="31" name="Table 30">
            <a:extLst>
              <a:ext uri="{FF2B5EF4-FFF2-40B4-BE49-F238E27FC236}">
                <a16:creationId xmlns:a16="http://schemas.microsoft.com/office/drawing/2014/main" xmlns="" id="{7A665045-E5CA-45BB-8892-310F98202616}"/>
              </a:ext>
            </a:extLst>
          </p:cNvPr>
          <p:cNvGraphicFramePr>
            <a:graphicFrameLocks noGrp="1"/>
          </p:cNvGraphicFramePr>
          <p:nvPr>
            <p:extLst>
              <p:ext uri="{D42A27DB-BD31-4B8C-83A1-F6EECF244321}">
                <p14:modId xmlns:p14="http://schemas.microsoft.com/office/powerpoint/2010/main" val="1605395961"/>
              </p:ext>
            </p:extLst>
          </p:nvPr>
        </p:nvGraphicFramePr>
        <p:xfrm>
          <a:off x="2346952" y="1859706"/>
          <a:ext cx="1111416" cy="3116923"/>
        </p:xfrm>
        <a:graphic>
          <a:graphicData uri="http://schemas.openxmlformats.org/drawingml/2006/table">
            <a:tbl>
              <a:tblPr firstRow="1" bandRow="1">
                <a:tableStyleId>{2D5ABB26-0587-4C30-8999-92F81FD0307C}</a:tableStyleId>
              </a:tblPr>
              <a:tblGrid>
                <a:gridCol w="530541">
                  <a:extLst>
                    <a:ext uri="{9D8B030D-6E8A-4147-A177-3AD203B41FA5}">
                      <a16:colId xmlns:a16="http://schemas.microsoft.com/office/drawing/2014/main" xmlns="" val="3348667451"/>
                    </a:ext>
                  </a:extLst>
                </a:gridCol>
                <a:gridCol w="281953">
                  <a:extLst>
                    <a:ext uri="{9D8B030D-6E8A-4147-A177-3AD203B41FA5}">
                      <a16:colId xmlns:a16="http://schemas.microsoft.com/office/drawing/2014/main" xmlns="" val="31861885"/>
                    </a:ext>
                  </a:extLst>
                </a:gridCol>
                <a:gridCol w="298922">
                  <a:extLst>
                    <a:ext uri="{9D8B030D-6E8A-4147-A177-3AD203B41FA5}">
                      <a16:colId xmlns:a16="http://schemas.microsoft.com/office/drawing/2014/main" xmlns="" val="135476471"/>
                    </a:ext>
                  </a:extLst>
                </a:gridCol>
              </a:tblGrid>
              <a:tr h="49738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59591349"/>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2382916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5556460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33271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3979568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02080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80856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689337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026401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5139587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6251283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00332706"/>
                  </a:ext>
                </a:extLst>
              </a:tr>
              <a:tr h="132635">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51974402"/>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6061946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8082821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2387389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5984498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75608451"/>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2372799"/>
                  </a:ext>
                </a:extLst>
              </a:tr>
              <a:tr h="99476">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908492826"/>
                  </a:ext>
                </a:extLst>
              </a:tr>
            </a:tbl>
          </a:graphicData>
        </a:graphic>
      </p:graphicFrame>
      <p:graphicFrame>
        <p:nvGraphicFramePr>
          <p:cNvPr id="32" name="Table 31">
            <a:extLst>
              <a:ext uri="{FF2B5EF4-FFF2-40B4-BE49-F238E27FC236}">
                <a16:creationId xmlns:a16="http://schemas.microsoft.com/office/drawing/2014/main" xmlns="" id="{D1351C2D-90C0-4046-840F-84F636C5E4AC}"/>
              </a:ext>
            </a:extLst>
          </p:cNvPr>
          <p:cNvGraphicFramePr>
            <a:graphicFrameLocks noGrp="1"/>
          </p:cNvGraphicFramePr>
          <p:nvPr/>
        </p:nvGraphicFramePr>
        <p:xfrm>
          <a:off x="2351473" y="1764740"/>
          <a:ext cx="476197" cy="3103660"/>
        </p:xfrm>
        <a:graphic>
          <a:graphicData uri="http://schemas.openxmlformats.org/drawingml/2006/table">
            <a:tbl>
              <a:tblPr firstRow="1" bandRow="1">
                <a:tableStyleId>{2D5ABB26-0587-4C30-8999-92F81FD0307C}</a:tableStyleId>
              </a:tblPr>
              <a:tblGrid>
                <a:gridCol w="476197">
                  <a:extLst>
                    <a:ext uri="{9D8B030D-6E8A-4147-A177-3AD203B41FA5}">
                      <a16:colId xmlns:a16="http://schemas.microsoft.com/office/drawing/2014/main" xmlns="" val="135476471"/>
                    </a:ext>
                  </a:extLst>
                </a:gridCol>
              </a:tblGrid>
              <a:tr h="462250">
                <a:tc>
                  <a:txBody>
                    <a:bodyPr/>
                    <a:lstStyle/>
                    <a:p>
                      <a:pPr algn="r"/>
                      <a:r>
                        <a:rPr lang="en-GB" sz="14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264141">
                <a:tc>
                  <a:txBody>
                    <a:bodyPr/>
                    <a:lstStyle/>
                    <a:p>
                      <a:pPr algn="r"/>
                      <a:r>
                        <a:rPr lang="en-GB" sz="1400" b="1" dirty="0">
                          <a:latin typeface="Century Gothic" panose="020B0502020202020204" pitchFamily="34" charset="0"/>
                        </a:rPr>
                        <a:t>1L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51974402"/>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360619465"/>
                  </a:ext>
                </a:extLst>
              </a:tr>
              <a:tr h="264141">
                <a:tc>
                  <a:txBody>
                    <a:bodyPr/>
                    <a:lstStyle/>
                    <a:p>
                      <a:pPr algn="r"/>
                      <a:r>
                        <a:rPr lang="en-GB" sz="1400" b="1" dirty="0">
                          <a:latin typeface="Century Gothic" panose="020B0502020202020204" pitchFamily="34" charset="0"/>
                        </a:rPr>
                        <a:t>800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880828214"/>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723873897"/>
                  </a:ext>
                </a:extLst>
              </a:tr>
              <a:tr h="264141">
                <a:tc>
                  <a:txBody>
                    <a:bodyPr/>
                    <a:lstStyle/>
                    <a:p>
                      <a:pPr algn="r"/>
                      <a:r>
                        <a:rPr lang="en-GB" sz="1400" b="1" dirty="0">
                          <a:latin typeface="Century Gothic" panose="020B0502020202020204" pitchFamily="34" charset="0"/>
                        </a:rPr>
                        <a:t>600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059844985"/>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75608451"/>
                  </a:ext>
                </a:extLst>
              </a:tr>
              <a:tr h="264141">
                <a:tc>
                  <a:txBody>
                    <a:bodyPr/>
                    <a:lstStyle/>
                    <a:p>
                      <a:pPr algn="r"/>
                      <a:r>
                        <a:rPr lang="en-GB" sz="1400" b="1" dirty="0">
                          <a:latin typeface="Century Gothic" panose="020B0502020202020204" pitchFamily="34" charset="0"/>
                        </a:rPr>
                        <a:t>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264141">
                <a:tc>
                  <a:txBody>
                    <a:bodyPr/>
                    <a:lstStyle/>
                    <a:p>
                      <a:pPr algn="r"/>
                      <a:r>
                        <a:rPr lang="en-GB" sz="1400" b="1" dirty="0">
                          <a:latin typeface="Century Gothic" panose="020B0502020202020204" pitchFamily="34" charset="0"/>
                        </a:rPr>
                        <a:t>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graphicFrame>
        <p:nvGraphicFramePr>
          <p:cNvPr id="33" name="Table 32">
            <a:extLst>
              <a:ext uri="{FF2B5EF4-FFF2-40B4-BE49-F238E27FC236}">
                <a16:creationId xmlns:a16="http://schemas.microsoft.com/office/drawing/2014/main" xmlns="" id="{36069263-F4C7-433E-9103-8DF9C7840DEA}"/>
              </a:ext>
            </a:extLst>
          </p:cNvPr>
          <p:cNvGraphicFramePr>
            <a:graphicFrameLocks noGrp="1"/>
          </p:cNvGraphicFramePr>
          <p:nvPr>
            <p:extLst>
              <p:ext uri="{D42A27DB-BD31-4B8C-83A1-F6EECF244321}">
                <p14:modId xmlns:p14="http://schemas.microsoft.com/office/powerpoint/2010/main" val="2221912185"/>
              </p:ext>
            </p:extLst>
          </p:nvPr>
        </p:nvGraphicFramePr>
        <p:xfrm>
          <a:off x="3554693" y="1859706"/>
          <a:ext cx="1111416" cy="3116923"/>
        </p:xfrm>
        <a:graphic>
          <a:graphicData uri="http://schemas.openxmlformats.org/drawingml/2006/table">
            <a:tbl>
              <a:tblPr firstRow="1" bandRow="1">
                <a:tableStyleId>{2D5ABB26-0587-4C30-8999-92F81FD0307C}</a:tableStyleId>
              </a:tblPr>
              <a:tblGrid>
                <a:gridCol w="530541">
                  <a:extLst>
                    <a:ext uri="{9D8B030D-6E8A-4147-A177-3AD203B41FA5}">
                      <a16:colId xmlns:a16="http://schemas.microsoft.com/office/drawing/2014/main" xmlns="" val="3348667451"/>
                    </a:ext>
                  </a:extLst>
                </a:gridCol>
                <a:gridCol w="281953">
                  <a:extLst>
                    <a:ext uri="{9D8B030D-6E8A-4147-A177-3AD203B41FA5}">
                      <a16:colId xmlns:a16="http://schemas.microsoft.com/office/drawing/2014/main" xmlns="" val="31861885"/>
                    </a:ext>
                  </a:extLst>
                </a:gridCol>
                <a:gridCol w="298922">
                  <a:extLst>
                    <a:ext uri="{9D8B030D-6E8A-4147-A177-3AD203B41FA5}">
                      <a16:colId xmlns:a16="http://schemas.microsoft.com/office/drawing/2014/main" xmlns="" val="135476471"/>
                    </a:ext>
                  </a:extLst>
                </a:gridCol>
              </a:tblGrid>
              <a:tr h="49738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59591349"/>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2382916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5556460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33271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3979568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02080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80856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689337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026401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5139587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6251283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00332706"/>
                  </a:ext>
                </a:extLst>
              </a:tr>
              <a:tr h="132635">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51974402"/>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6061946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8082821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2387389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5984498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75608451"/>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2372799"/>
                  </a:ext>
                </a:extLst>
              </a:tr>
              <a:tr h="99476">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908492826"/>
                  </a:ext>
                </a:extLst>
              </a:tr>
            </a:tbl>
          </a:graphicData>
        </a:graphic>
      </p:graphicFrame>
      <p:graphicFrame>
        <p:nvGraphicFramePr>
          <p:cNvPr id="34" name="Table 33">
            <a:extLst>
              <a:ext uri="{FF2B5EF4-FFF2-40B4-BE49-F238E27FC236}">
                <a16:creationId xmlns:a16="http://schemas.microsoft.com/office/drawing/2014/main" xmlns="" id="{129F930B-18E1-43A0-87DB-EFE97DE06DF1}"/>
              </a:ext>
            </a:extLst>
          </p:cNvPr>
          <p:cNvGraphicFramePr>
            <a:graphicFrameLocks noGrp="1"/>
          </p:cNvGraphicFramePr>
          <p:nvPr/>
        </p:nvGraphicFramePr>
        <p:xfrm>
          <a:off x="3559214" y="1764740"/>
          <a:ext cx="476197" cy="3103660"/>
        </p:xfrm>
        <a:graphic>
          <a:graphicData uri="http://schemas.openxmlformats.org/drawingml/2006/table">
            <a:tbl>
              <a:tblPr firstRow="1" bandRow="1">
                <a:tableStyleId>{2D5ABB26-0587-4C30-8999-92F81FD0307C}</a:tableStyleId>
              </a:tblPr>
              <a:tblGrid>
                <a:gridCol w="476197">
                  <a:extLst>
                    <a:ext uri="{9D8B030D-6E8A-4147-A177-3AD203B41FA5}">
                      <a16:colId xmlns:a16="http://schemas.microsoft.com/office/drawing/2014/main" xmlns="" val="135476471"/>
                    </a:ext>
                  </a:extLst>
                </a:gridCol>
              </a:tblGrid>
              <a:tr h="462250">
                <a:tc>
                  <a:txBody>
                    <a:bodyPr/>
                    <a:lstStyle/>
                    <a:p>
                      <a:pPr algn="r"/>
                      <a:r>
                        <a:rPr lang="en-GB" sz="14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264141">
                <a:tc>
                  <a:txBody>
                    <a:bodyPr/>
                    <a:lstStyle/>
                    <a:p>
                      <a:pPr algn="r"/>
                      <a:r>
                        <a:rPr lang="en-GB" sz="1400" b="1" dirty="0">
                          <a:latin typeface="Century Gothic" panose="020B0502020202020204" pitchFamily="34" charset="0"/>
                        </a:rPr>
                        <a:t>1L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51974402"/>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360619465"/>
                  </a:ext>
                </a:extLst>
              </a:tr>
              <a:tr h="264141">
                <a:tc>
                  <a:txBody>
                    <a:bodyPr/>
                    <a:lstStyle/>
                    <a:p>
                      <a:pPr algn="r"/>
                      <a:r>
                        <a:rPr lang="en-GB" sz="1400" b="1" dirty="0">
                          <a:latin typeface="Century Gothic" panose="020B0502020202020204" pitchFamily="34" charset="0"/>
                        </a:rPr>
                        <a:t>800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880828214"/>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723873897"/>
                  </a:ext>
                </a:extLst>
              </a:tr>
              <a:tr h="264141">
                <a:tc>
                  <a:txBody>
                    <a:bodyPr/>
                    <a:lstStyle/>
                    <a:p>
                      <a:pPr algn="r"/>
                      <a:r>
                        <a:rPr lang="en-GB" sz="1400" b="1" dirty="0">
                          <a:latin typeface="Century Gothic" panose="020B0502020202020204" pitchFamily="34" charset="0"/>
                        </a:rPr>
                        <a:t>600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059844985"/>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75608451"/>
                  </a:ext>
                </a:extLst>
              </a:tr>
              <a:tr h="264141">
                <a:tc>
                  <a:txBody>
                    <a:bodyPr/>
                    <a:lstStyle/>
                    <a:p>
                      <a:pPr algn="r"/>
                      <a:r>
                        <a:rPr lang="en-GB" sz="1400" b="1" dirty="0">
                          <a:latin typeface="Century Gothic" panose="020B0502020202020204" pitchFamily="34" charset="0"/>
                        </a:rPr>
                        <a:t>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264141">
                <a:tc>
                  <a:txBody>
                    <a:bodyPr/>
                    <a:lstStyle/>
                    <a:p>
                      <a:pPr algn="r"/>
                      <a:r>
                        <a:rPr lang="en-GB" sz="1400" b="1" dirty="0">
                          <a:latin typeface="Century Gothic" panose="020B0502020202020204" pitchFamily="34" charset="0"/>
                        </a:rPr>
                        <a:t>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graphicFrame>
        <p:nvGraphicFramePr>
          <p:cNvPr id="35" name="Table 34">
            <a:extLst>
              <a:ext uri="{FF2B5EF4-FFF2-40B4-BE49-F238E27FC236}">
                <a16:creationId xmlns:a16="http://schemas.microsoft.com/office/drawing/2014/main" xmlns="" id="{317301A2-B39C-46F8-BFBD-36BC333D98D7}"/>
              </a:ext>
            </a:extLst>
          </p:cNvPr>
          <p:cNvGraphicFramePr>
            <a:graphicFrameLocks noGrp="1"/>
          </p:cNvGraphicFramePr>
          <p:nvPr>
            <p:extLst>
              <p:ext uri="{D42A27DB-BD31-4B8C-83A1-F6EECF244321}">
                <p14:modId xmlns:p14="http://schemas.microsoft.com/office/powerpoint/2010/main" val="4067610076"/>
              </p:ext>
            </p:extLst>
          </p:nvPr>
        </p:nvGraphicFramePr>
        <p:xfrm>
          <a:off x="4762434" y="1859706"/>
          <a:ext cx="1111416" cy="3116923"/>
        </p:xfrm>
        <a:graphic>
          <a:graphicData uri="http://schemas.openxmlformats.org/drawingml/2006/table">
            <a:tbl>
              <a:tblPr firstRow="1" bandRow="1">
                <a:tableStyleId>{2D5ABB26-0587-4C30-8999-92F81FD0307C}</a:tableStyleId>
              </a:tblPr>
              <a:tblGrid>
                <a:gridCol w="530541">
                  <a:extLst>
                    <a:ext uri="{9D8B030D-6E8A-4147-A177-3AD203B41FA5}">
                      <a16:colId xmlns:a16="http://schemas.microsoft.com/office/drawing/2014/main" xmlns="" val="3348667451"/>
                    </a:ext>
                  </a:extLst>
                </a:gridCol>
                <a:gridCol w="281953">
                  <a:extLst>
                    <a:ext uri="{9D8B030D-6E8A-4147-A177-3AD203B41FA5}">
                      <a16:colId xmlns:a16="http://schemas.microsoft.com/office/drawing/2014/main" xmlns="" val="31861885"/>
                    </a:ext>
                  </a:extLst>
                </a:gridCol>
                <a:gridCol w="298922">
                  <a:extLst>
                    <a:ext uri="{9D8B030D-6E8A-4147-A177-3AD203B41FA5}">
                      <a16:colId xmlns:a16="http://schemas.microsoft.com/office/drawing/2014/main" xmlns="" val="135476471"/>
                    </a:ext>
                  </a:extLst>
                </a:gridCol>
              </a:tblGrid>
              <a:tr h="49738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59591349"/>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2382916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5556460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33271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3979568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02080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80856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689337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026401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5139587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6251283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00332706"/>
                  </a:ext>
                </a:extLst>
              </a:tr>
              <a:tr h="132635">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51974402"/>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6061946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8082821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2387389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5984498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75608451"/>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2372799"/>
                  </a:ext>
                </a:extLst>
              </a:tr>
              <a:tr h="99476">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908492826"/>
                  </a:ext>
                </a:extLst>
              </a:tr>
            </a:tbl>
          </a:graphicData>
        </a:graphic>
      </p:graphicFrame>
      <p:graphicFrame>
        <p:nvGraphicFramePr>
          <p:cNvPr id="36" name="Table 35">
            <a:extLst>
              <a:ext uri="{FF2B5EF4-FFF2-40B4-BE49-F238E27FC236}">
                <a16:creationId xmlns:a16="http://schemas.microsoft.com/office/drawing/2014/main" xmlns="" id="{64DEED1E-E315-4E95-8D51-08C19D34FDC5}"/>
              </a:ext>
            </a:extLst>
          </p:cNvPr>
          <p:cNvGraphicFramePr>
            <a:graphicFrameLocks noGrp="1"/>
          </p:cNvGraphicFramePr>
          <p:nvPr/>
        </p:nvGraphicFramePr>
        <p:xfrm>
          <a:off x="4766955" y="1764740"/>
          <a:ext cx="476197" cy="3103660"/>
        </p:xfrm>
        <a:graphic>
          <a:graphicData uri="http://schemas.openxmlformats.org/drawingml/2006/table">
            <a:tbl>
              <a:tblPr firstRow="1" bandRow="1">
                <a:tableStyleId>{2D5ABB26-0587-4C30-8999-92F81FD0307C}</a:tableStyleId>
              </a:tblPr>
              <a:tblGrid>
                <a:gridCol w="476197">
                  <a:extLst>
                    <a:ext uri="{9D8B030D-6E8A-4147-A177-3AD203B41FA5}">
                      <a16:colId xmlns:a16="http://schemas.microsoft.com/office/drawing/2014/main" xmlns="" val="135476471"/>
                    </a:ext>
                  </a:extLst>
                </a:gridCol>
              </a:tblGrid>
              <a:tr h="462250">
                <a:tc>
                  <a:txBody>
                    <a:bodyPr/>
                    <a:lstStyle/>
                    <a:p>
                      <a:pPr algn="r"/>
                      <a:r>
                        <a:rPr lang="en-GB" sz="14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264141">
                <a:tc>
                  <a:txBody>
                    <a:bodyPr/>
                    <a:lstStyle/>
                    <a:p>
                      <a:pPr algn="r"/>
                      <a:r>
                        <a:rPr lang="en-GB" sz="1400" b="1" dirty="0">
                          <a:latin typeface="Century Gothic" panose="020B0502020202020204" pitchFamily="34" charset="0"/>
                        </a:rPr>
                        <a:t>1L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51974402"/>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360619465"/>
                  </a:ext>
                </a:extLst>
              </a:tr>
              <a:tr h="264141">
                <a:tc>
                  <a:txBody>
                    <a:bodyPr/>
                    <a:lstStyle/>
                    <a:p>
                      <a:pPr algn="r"/>
                      <a:r>
                        <a:rPr lang="en-GB" sz="1400" b="1" dirty="0">
                          <a:latin typeface="Century Gothic" panose="020B0502020202020204" pitchFamily="34" charset="0"/>
                        </a:rPr>
                        <a:t>800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880828214"/>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723873897"/>
                  </a:ext>
                </a:extLst>
              </a:tr>
              <a:tr h="264141">
                <a:tc>
                  <a:txBody>
                    <a:bodyPr/>
                    <a:lstStyle/>
                    <a:p>
                      <a:pPr algn="r"/>
                      <a:r>
                        <a:rPr lang="en-GB" sz="1400" b="1" dirty="0">
                          <a:latin typeface="Century Gothic" panose="020B0502020202020204" pitchFamily="34" charset="0"/>
                        </a:rPr>
                        <a:t>600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059844985"/>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75608451"/>
                  </a:ext>
                </a:extLst>
              </a:tr>
              <a:tr h="264141">
                <a:tc>
                  <a:txBody>
                    <a:bodyPr/>
                    <a:lstStyle/>
                    <a:p>
                      <a:pPr algn="r"/>
                      <a:r>
                        <a:rPr lang="en-GB" sz="1400" b="1" dirty="0">
                          <a:latin typeface="Century Gothic" panose="020B0502020202020204" pitchFamily="34" charset="0"/>
                        </a:rPr>
                        <a:t>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264141">
                <a:tc>
                  <a:txBody>
                    <a:bodyPr/>
                    <a:lstStyle/>
                    <a:p>
                      <a:pPr algn="r"/>
                      <a:r>
                        <a:rPr lang="en-GB" sz="1400" b="1" dirty="0">
                          <a:latin typeface="Century Gothic" panose="020B0502020202020204" pitchFamily="34" charset="0"/>
                        </a:rPr>
                        <a:t>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graphicFrame>
        <p:nvGraphicFramePr>
          <p:cNvPr id="37" name="Table 36">
            <a:extLst>
              <a:ext uri="{FF2B5EF4-FFF2-40B4-BE49-F238E27FC236}">
                <a16:creationId xmlns:a16="http://schemas.microsoft.com/office/drawing/2014/main" xmlns="" id="{E9CB6AD7-7920-4FE4-AE5D-D4F6C62E6EEC}"/>
              </a:ext>
            </a:extLst>
          </p:cNvPr>
          <p:cNvGraphicFramePr>
            <a:graphicFrameLocks noGrp="1"/>
          </p:cNvGraphicFramePr>
          <p:nvPr>
            <p:extLst>
              <p:ext uri="{D42A27DB-BD31-4B8C-83A1-F6EECF244321}">
                <p14:modId xmlns:p14="http://schemas.microsoft.com/office/powerpoint/2010/main" val="694830238"/>
              </p:ext>
            </p:extLst>
          </p:nvPr>
        </p:nvGraphicFramePr>
        <p:xfrm>
          <a:off x="5964963" y="1859706"/>
          <a:ext cx="1111416" cy="3116923"/>
        </p:xfrm>
        <a:graphic>
          <a:graphicData uri="http://schemas.openxmlformats.org/drawingml/2006/table">
            <a:tbl>
              <a:tblPr firstRow="1" bandRow="1">
                <a:tableStyleId>{2D5ABB26-0587-4C30-8999-92F81FD0307C}</a:tableStyleId>
              </a:tblPr>
              <a:tblGrid>
                <a:gridCol w="530541">
                  <a:extLst>
                    <a:ext uri="{9D8B030D-6E8A-4147-A177-3AD203B41FA5}">
                      <a16:colId xmlns:a16="http://schemas.microsoft.com/office/drawing/2014/main" xmlns="" val="3348667451"/>
                    </a:ext>
                  </a:extLst>
                </a:gridCol>
                <a:gridCol w="281953">
                  <a:extLst>
                    <a:ext uri="{9D8B030D-6E8A-4147-A177-3AD203B41FA5}">
                      <a16:colId xmlns:a16="http://schemas.microsoft.com/office/drawing/2014/main" xmlns="" val="31861885"/>
                    </a:ext>
                  </a:extLst>
                </a:gridCol>
                <a:gridCol w="298922">
                  <a:extLst>
                    <a:ext uri="{9D8B030D-6E8A-4147-A177-3AD203B41FA5}">
                      <a16:colId xmlns:a16="http://schemas.microsoft.com/office/drawing/2014/main" xmlns="" val="135476471"/>
                    </a:ext>
                  </a:extLst>
                </a:gridCol>
              </a:tblGrid>
              <a:tr h="49738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59591349"/>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2382916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5556460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33271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3979568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02080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80856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689337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026401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5139587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6251283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00332706"/>
                  </a:ext>
                </a:extLst>
              </a:tr>
              <a:tr h="132635">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51974402"/>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6061946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8082821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2387389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5984498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75608451"/>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2372799"/>
                  </a:ext>
                </a:extLst>
              </a:tr>
              <a:tr h="99476">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908492826"/>
                  </a:ext>
                </a:extLst>
              </a:tr>
            </a:tbl>
          </a:graphicData>
        </a:graphic>
      </p:graphicFrame>
      <p:graphicFrame>
        <p:nvGraphicFramePr>
          <p:cNvPr id="38" name="Table 37">
            <a:extLst>
              <a:ext uri="{FF2B5EF4-FFF2-40B4-BE49-F238E27FC236}">
                <a16:creationId xmlns:a16="http://schemas.microsoft.com/office/drawing/2014/main" xmlns="" id="{E7DBA802-4C7F-4B13-9924-0ABBA79EC8BA}"/>
              </a:ext>
            </a:extLst>
          </p:cNvPr>
          <p:cNvGraphicFramePr>
            <a:graphicFrameLocks noGrp="1"/>
          </p:cNvGraphicFramePr>
          <p:nvPr/>
        </p:nvGraphicFramePr>
        <p:xfrm>
          <a:off x="5969484" y="1764740"/>
          <a:ext cx="476197" cy="3103660"/>
        </p:xfrm>
        <a:graphic>
          <a:graphicData uri="http://schemas.openxmlformats.org/drawingml/2006/table">
            <a:tbl>
              <a:tblPr firstRow="1" bandRow="1">
                <a:tableStyleId>{2D5ABB26-0587-4C30-8999-92F81FD0307C}</a:tableStyleId>
              </a:tblPr>
              <a:tblGrid>
                <a:gridCol w="476197">
                  <a:extLst>
                    <a:ext uri="{9D8B030D-6E8A-4147-A177-3AD203B41FA5}">
                      <a16:colId xmlns:a16="http://schemas.microsoft.com/office/drawing/2014/main" xmlns="" val="135476471"/>
                    </a:ext>
                  </a:extLst>
                </a:gridCol>
              </a:tblGrid>
              <a:tr h="462250">
                <a:tc>
                  <a:txBody>
                    <a:bodyPr/>
                    <a:lstStyle/>
                    <a:p>
                      <a:pPr algn="r"/>
                      <a:r>
                        <a:rPr lang="en-GB" sz="14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264141">
                <a:tc>
                  <a:txBody>
                    <a:bodyPr/>
                    <a:lstStyle/>
                    <a:p>
                      <a:pPr algn="r"/>
                      <a:r>
                        <a:rPr lang="en-GB" sz="1400" b="1" dirty="0">
                          <a:latin typeface="Century Gothic" panose="020B0502020202020204" pitchFamily="34" charset="0"/>
                        </a:rPr>
                        <a:t>1L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51974402"/>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360619465"/>
                  </a:ext>
                </a:extLst>
              </a:tr>
              <a:tr h="264141">
                <a:tc>
                  <a:txBody>
                    <a:bodyPr/>
                    <a:lstStyle/>
                    <a:p>
                      <a:pPr algn="r"/>
                      <a:r>
                        <a:rPr lang="en-GB" sz="1400" b="1" dirty="0">
                          <a:latin typeface="Century Gothic" panose="020B0502020202020204" pitchFamily="34" charset="0"/>
                        </a:rPr>
                        <a:t>800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880828214"/>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723873897"/>
                  </a:ext>
                </a:extLst>
              </a:tr>
              <a:tr h="264141">
                <a:tc>
                  <a:txBody>
                    <a:bodyPr/>
                    <a:lstStyle/>
                    <a:p>
                      <a:pPr algn="r"/>
                      <a:r>
                        <a:rPr lang="en-GB" sz="1400" b="1" dirty="0">
                          <a:latin typeface="Century Gothic" panose="020B0502020202020204" pitchFamily="34" charset="0"/>
                        </a:rPr>
                        <a:t>600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059844985"/>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75608451"/>
                  </a:ext>
                </a:extLst>
              </a:tr>
              <a:tr h="264141">
                <a:tc>
                  <a:txBody>
                    <a:bodyPr/>
                    <a:lstStyle/>
                    <a:p>
                      <a:pPr algn="r"/>
                      <a:r>
                        <a:rPr lang="en-GB" sz="1400" b="1" dirty="0">
                          <a:latin typeface="Century Gothic" panose="020B0502020202020204" pitchFamily="34" charset="0"/>
                        </a:rPr>
                        <a:t>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264141">
                <a:tc>
                  <a:txBody>
                    <a:bodyPr/>
                    <a:lstStyle/>
                    <a:p>
                      <a:pPr algn="r"/>
                      <a:r>
                        <a:rPr lang="en-GB" sz="1400" b="1" dirty="0">
                          <a:latin typeface="Century Gothic" panose="020B0502020202020204" pitchFamily="34" charset="0"/>
                        </a:rPr>
                        <a:t>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graphicFrame>
        <p:nvGraphicFramePr>
          <p:cNvPr id="39" name="Table 38">
            <a:extLst>
              <a:ext uri="{FF2B5EF4-FFF2-40B4-BE49-F238E27FC236}">
                <a16:creationId xmlns:a16="http://schemas.microsoft.com/office/drawing/2014/main" xmlns="" id="{CD752488-2006-4996-94B3-B800707FA89E}"/>
              </a:ext>
            </a:extLst>
          </p:cNvPr>
          <p:cNvGraphicFramePr>
            <a:graphicFrameLocks noGrp="1"/>
          </p:cNvGraphicFramePr>
          <p:nvPr>
            <p:extLst>
              <p:ext uri="{D42A27DB-BD31-4B8C-83A1-F6EECF244321}">
                <p14:modId xmlns:p14="http://schemas.microsoft.com/office/powerpoint/2010/main" val="3688574684"/>
              </p:ext>
            </p:extLst>
          </p:nvPr>
        </p:nvGraphicFramePr>
        <p:xfrm>
          <a:off x="7167492" y="1859706"/>
          <a:ext cx="1111416" cy="3116923"/>
        </p:xfrm>
        <a:graphic>
          <a:graphicData uri="http://schemas.openxmlformats.org/drawingml/2006/table">
            <a:tbl>
              <a:tblPr firstRow="1" bandRow="1">
                <a:tableStyleId>{2D5ABB26-0587-4C30-8999-92F81FD0307C}</a:tableStyleId>
              </a:tblPr>
              <a:tblGrid>
                <a:gridCol w="530541">
                  <a:extLst>
                    <a:ext uri="{9D8B030D-6E8A-4147-A177-3AD203B41FA5}">
                      <a16:colId xmlns:a16="http://schemas.microsoft.com/office/drawing/2014/main" xmlns="" val="3348667451"/>
                    </a:ext>
                  </a:extLst>
                </a:gridCol>
                <a:gridCol w="281953">
                  <a:extLst>
                    <a:ext uri="{9D8B030D-6E8A-4147-A177-3AD203B41FA5}">
                      <a16:colId xmlns:a16="http://schemas.microsoft.com/office/drawing/2014/main" xmlns="" val="31861885"/>
                    </a:ext>
                  </a:extLst>
                </a:gridCol>
                <a:gridCol w="298922">
                  <a:extLst>
                    <a:ext uri="{9D8B030D-6E8A-4147-A177-3AD203B41FA5}">
                      <a16:colId xmlns:a16="http://schemas.microsoft.com/office/drawing/2014/main" xmlns="" val="135476471"/>
                    </a:ext>
                  </a:extLst>
                </a:gridCol>
              </a:tblGrid>
              <a:tr h="49738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59591349"/>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2382916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5556460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33271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3979568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02080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80856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689337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026401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5139587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6251283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00332706"/>
                  </a:ext>
                </a:extLst>
              </a:tr>
              <a:tr h="132635">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51974402"/>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6061946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8082821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2387389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5984498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75608451"/>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2372799"/>
                  </a:ext>
                </a:extLst>
              </a:tr>
              <a:tr h="99476">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908492826"/>
                  </a:ext>
                </a:extLst>
              </a:tr>
            </a:tbl>
          </a:graphicData>
        </a:graphic>
      </p:graphicFrame>
      <p:graphicFrame>
        <p:nvGraphicFramePr>
          <p:cNvPr id="40" name="Table 39">
            <a:extLst>
              <a:ext uri="{FF2B5EF4-FFF2-40B4-BE49-F238E27FC236}">
                <a16:creationId xmlns:a16="http://schemas.microsoft.com/office/drawing/2014/main" xmlns="" id="{8A6B364E-CBDB-4A9C-8DD0-E0B09E7661FF}"/>
              </a:ext>
            </a:extLst>
          </p:cNvPr>
          <p:cNvGraphicFramePr>
            <a:graphicFrameLocks noGrp="1"/>
          </p:cNvGraphicFramePr>
          <p:nvPr/>
        </p:nvGraphicFramePr>
        <p:xfrm>
          <a:off x="7172013" y="1764740"/>
          <a:ext cx="476197" cy="3103660"/>
        </p:xfrm>
        <a:graphic>
          <a:graphicData uri="http://schemas.openxmlformats.org/drawingml/2006/table">
            <a:tbl>
              <a:tblPr firstRow="1" bandRow="1">
                <a:tableStyleId>{2D5ABB26-0587-4C30-8999-92F81FD0307C}</a:tableStyleId>
              </a:tblPr>
              <a:tblGrid>
                <a:gridCol w="476197">
                  <a:extLst>
                    <a:ext uri="{9D8B030D-6E8A-4147-A177-3AD203B41FA5}">
                      <a16:colId xmlns:a16="http://schemas.microsoft.com/office/drawing/2014/main" xmlns="" val="135476471"/>
                    </a:ext>
                  </a:extLst>
                </a:gridCol>
              </a:tblGrid>
              <a:tr h="462250">
                <a:tc>
                  <a:txBody>
                    <a:bodyPr/>
                    <a:lstStyle/>
                    <a:p>
                      <a:pPr algn="r"/>
                      <a:r>
                        <a:rPr lang="en-GB" sz="14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264141">
                <a:tc>
                  <a:txBody>
                    <a:bodyPr/>
                    <a:lstStyle/>
                    <a:p>
                      <a:pPr algn="r"/>
                      <a:r>
                        <a:rPr lang="en-GB" sz="1400" b="1" dirty="0">
                          <a:latin typeface="Century Gothic" panose="020B0502020202020204" pitchFamily="34" charset="0"/>
                        </a:rPr>
                        <a:t>1L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51974402"/>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360619465"/>
                  </a:ext>
                </a:extLst>
              </a:tr>
              <a:tr h="264141">
                <a:tc>
                  <a:txBody>
                    <a:bodyPr/>
                    <a:lstStyle/>
                    <a:p>
                      <a:pPr algn="r"/>
                      <a:r>
                        <a:rPr lang="en-GB" sz="1400" b="1" dirty="0">
                          <a:latin typeface="Century Gothic" panose="020B0502020202020204" pitchFamily="34" charset="0"/>
                        </a:rPr>
                        <a:t>800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880828214"/>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723873897"/>
                  </a:ext>
                </a:extLst>
              </a:tr>
              <a:tr h="264141">
                <a:tc>
                  <a:txBody>
                    <a:bodyPr/>
                    <a:lstStyle/>
                    <a:p>
                      <a:pPr algn="r"/>
                      <a:r>
                        <a:rPr lang="en-GB" sz="1400" b="1" dirty="0">
                          <a:latin typeface="Century Gothic" panose="020B0502020202020204" pitchFamily="34" charset="0"/>
                        </a:rPr>
                        <a:t>600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059844985"/>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75608451"/>
                  </a:ext>
                </a:extLst>
              </a:tr>
              <a:tr h="264141">
                <a:tc>
                  <a:txBody>
                    <a:bodyPr/>
                    <a:lstStyle/>
                    <a:p>
                      <a:pPr algn="r"/>
                      <a:r>
                        <a:rPr lang="en-GB" sz="1400" b="1" dirty="0">
                          <a:latin typeface="Century Gothic" panose="020B0502020202020204" pitchFamily="34" charset="0"/>
                        </a:rPr>
                        <a:t>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264141">
                <a:tc>
                  <a:txBody>
                    <a:bodyPr/>
                    <a:lstStyle/>
                    <a:p>
                      <a:pPr algn="r"/>
                      <a:r>
                        <a:rPr lang="en-GB" sz="1400" b="1" dirty="0">
                          <a:latin typeface="Century Gothic" panose="020B0502020202020204" pitchFamily="34" charset="0"/>
                        </a:rPr>
                        <a:t>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sp>
        <p:nvSpPr>
          <p:cNvPr id="23" name="TextBox 22">
            <a:extLst>
              <a:ext uri="{FF2B5EF4-FFF2-40B4-BE49-F238E27FC236}">
                <a16:creationId xmlns:a16="http://schemas.microsoft.com/office/drawing/2014/main" xmlns="" id="{E2A7C28C-4808-4E31-8024-E1DEAC11B9C8}"/>
              </a:ext>
            </a:extLst>
          </p:cNvPr>
          <p:cNvSpPr txBox="1"/>
          <p:nvPr/>
        </p:nvSpPr>
        <p:spPr>
          <a:xfrm>
            <a:off x="8461035" y="6010184"/>
            <a:ext cx="367408" cy="276999"/>
          </a:xfrm>
          <a:prstGeom prst="rect">
            <a:avLst/>
          </a:prstGeom>
          <a:noFill/>
        </p:spPr>
        <p:txBody>
          <a:bodyPr wrap="non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2817451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Colour the containers to show the given volume.</a:t>
            </a:r>
            <a:endParaRPr lang="en-GB" sz="16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8" name="Rectangle: Rounded Corners 17">
            <a:extLst>
              <a:ext uri="{FF2B5EF4-FFF2-40B4-BE49-F238E27FC236}">
                <a16:creationId xmlns:a16="http://schemas.microsoft.com/office/drawing/2014/main" xmlns="" id="{01AB75ED-569D-4203-AD71-DE0993E4E1FA}"/>
              </a:ext>
            </a:extLst>
          </p:cNvPr>
          <p:cNvSpPr/>
          <p:nvPr/>
        </p:nvSpPr>
        <p:spPr>
          <a:xfrm>
            <a:off x="547133" y="1800572"/>
            <a:ext cx="1424036" cy="985409"/>
          </a:xfrm>
          <a:prstGeom prst="round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2L and 950ml</a:t>
            </a:r>
          </a:p>
        </p:txBody>
      </p:sp>
      <p:grpSp>
        <p:nvGrpSpPr>
          <p:cNvPr id="20" name="Group 19">
            <a:extLst>
              <a:ext uri="{FF2B5EF4-FFF2-40B4-BE49-F238E27FC236}">
                <a16:creationId xmlns:a16="http://schemas.microsoft.com/office/drawing/2014/main" xmlns="" id="{622BB7E2-3B62-4F33-BC1A-121666D9D98B}"/>
              </a:ext>
            </a:extLst>
          </p:cNvPr>
          <p:cNvGrpSpPr/>
          <p:nvPr/>
        </p:nvGrpSpPr>
        <p:grpSpPr>
          <a:xfrm>
            <a:off x="27814" y="6454317"/>
            <a:ext cx="1231337" cy="403587"/>
            <a:chOff x="27814" y="6454317"/>
            <a:chExt cx="1231337" cy="403587"/>
          </a:xfrm>
        </p:grpSpPr>
        <p:pic>
          <p:nvPicPr>
            <p:cNvPr id="21" name="Picture 20" descr="A close up of a sign&#10;&#10;Description generated with high confidence">
              <a:extLst>
                <a:ext uri="{FF2B5EF4-FFF2-40B4-BE49-F238E27FC236}">
                  <a16:creationId xmlns:a16="http://schemas.microsoft.com/office/drawing/2014/main" xmlns="" id="{36B033C7-E74D-4269-8C84-7E0510346E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2" name="TextBox 8">
              <a:extLst>
                <a:ext uri="{FF2B5EF4-FFF2-40B4-BE49-F238E27FC236}">
                  <a16:creationId xmlns:a16="http://schemas.microsoft.com/office/drawing/2014/main" xmlns="" id="{B5D7D816-6D97-4CB9-9D7D-FDADF82A0EE1}"/>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aphicFrame>
        <p:nvGraphicFramePr>
          <p:cNvPr id="31" name="Table 30">
            <a:extLst>
              <a:ext uri="{FF2B5EF4-FFF2-40B4-BE49-F238E27FC236}">
                <a16:creationId xmlns:a16="http://schemas.microsoft.com/office/drawing/2014/main" xmlns="" id="{7A665045-E5CA-45BB-8892-310F98202616}"/>
              </a:ext>
            </a:extLst>
          </p:cNvPr>
          <p:cNvGraphicFramePr>
            <a:graphicFrameLocks noGrp="1"/>
          </p:cNvGraphicFramePr>
          <p:nvPr>
            <p:extLst>
              <p:ext uri="{D42A27DB-BD31-4B8C-83A1-F6EECF244321}">
                <p14:modId xmlns:p14="http://schemas.microsoft.com/office/powerpoint/2010/main" val="1013448604"/>
              </p:ext>
            </p:extLst>
          </p:nvPr>
        </p:nvGraphicFramePr>
        <p:xfrm>
          <a:off x="2346952" y="1859706"/>
          <a:ext cx="1111416" cy="3116923"/>
        </p:xfrm>
        <a:graphic>
          <a:graphicData uri="http://schemas.openxmlformats.org/drawingml/2006/table">
            <a:tbl>
              <a:tblPr firstRow="1" bandRow="1">
                <a:tableStyleId>{2D5ABB26-0587-4C30-8999-92F81FD0307C}</a:tableStyleId>
              </a:tblPr>
              <a:tblGrid>
                <a:gridCol w="530541">
                  <a:extLst>
                    <a:ext uri="{9D8B030D-6E8A-4147-A177-3AD203B41FA5}">
                      <a16:colId xmlns:a16="http://schemas.microsoft.com/office/drawing/2014/main" xmlns="" val="3348667451"/>
                    </a:ext>
                  </a:extLst>
                </a:gridCol>
                <a:gridCol w="281953">
                  <a:extLst>
                    <a:ext uri="{9D8B030D-6E8A-4147-A177-3AD203B41FA5}">
                      <a16:colId xmlns:a16="http://schemas.microsoft.com/office/drawing/2014/main" xmlns="" val="31861885"/>
                    </a:ext>
                  </a:extLst>
                </a:gridCol>
                <a:gridCol w="298922">
                  <a:extLst>
                    <a:ext uri="{9D8B030D-6E8A-4147-A177-3AD203B41FA5}">
                      <a16:colId xmlns:a16="http://schemas.microsoft.com/office/drawing/2014/main" xmlns="" val="135476471"/>
                    </a:ext>
                  </a:extLst>
                </a:gridCol>
              </a:tblGrid>
              <a:tr h="49738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2759591349"/>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392382916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385556460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3133271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263979568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2402080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2580856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1689337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41026401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205139587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76251283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600332706"/>
                  </a:ext>
                </a:extLst>
              </a:tr>
              <a:tr h="132635">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951974402"/>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336061946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88082821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72387389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205984498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2775608451"/>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992372799"/>
                  </a:ext>
                </a:extLst>
              </a:tr>
              <a:tr h="99476">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FF0000"/>
                    </a:solidFill>
                  </a:tcPr>
                </a:tc>
                <a:extLst>
                  <a:ext uri="{0D108BD9-81ED-4DB2-BD59-A6C34878D82A}">
                    <a16:rowId xmlns:a16="http://schemas.microsoft.com/office/drawing/2014/main" xmlns="" val="3908492826"/>
                  </a:ext>
                </a:extLst>
              </a:tr>
            </a:tbl>
          </a:graphicData>
        </a:graphic>
      </p:graphicFrame>
      <p:graphicFrame>
        <p:nvGraphicFramePr>
          <p:cNvPr id="32" name="Table 31">
            <a:extLst>
              <a:ext uri="{FF2B5EF4-FFF2-40B4-BE49-F238E27FC236}">
                <a16:creationId xmlns:a16="http://schemas.microsoft.com/office/drawing/2014/main" xmlns="" id="{D1351C2D-90C0-4046-840F-84F636C5E4AC}"/>
              </a:ext>
            </a:extLst>
          </p:cNvPr>
          <p:cNvGraphicFramePr>
            <a:graphicFrameLocks noGrp="1"/>
          </p:cNvGraphicFramePr>
          <p:nvPr/>
        </p:nvGraphicFramePr>
        <p:xfrm>
          <a:off x="2351473" y="1764740"/>
          <a:ext cx="476197" cy="3103660"/>
        </p:xfrm>
        <a:graphic>
          <a:graphicData uri="http://schemas.openxmlformats.org/drawingml/2006/table">
            <a:tbl>
              <a:tblPr firstRow="1" bandRow="1">
                <a:tableStyleId>{2D5ABB26-0587-4C30-8999-92F81FD0307C}</a:tableStyleId>
              </a:tblPr>
              <a:tblGrid>
                <a:gridCol w="476197">
                  <a:extLst>
                    <a:ext uri="{9D8B030D-6E8A-4147-A177-3AD203B41FA5}">
                      <a16:colId xmlns:a16="http://schemas.microsoft.com/office/drawing/2014/main" xmlns="" val="135476471"/>
                    </a:ext>
                  </a:extLst>
                </a:gridCol>
              </a:tblGrid>
              <a:tr h="462250">
                <a:tc>
                  <a:txBody>
                    <a:bodyPr/>
                    <a:lstStyle/>
                    <a:p>
                      <a:pPr algn="r"/>
                      <a:r>
                        <a:rPr lang="en-GB" sz="14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264141">
                <a:tc>
                  <a:txBody>
                    <a:bodyPr/>
                    <a:lstStyle/>
                    <a:p>
                      <a:pPr algn="r"/>
                      <a:r>
                        <a:rPr lang="en-GB" sz="1400" b="1" dirty="0">
                          <a:latin typeface="Century Gothic" panose="020B0502020202020204" pitchFamily="34" charset="0"/>
                        </a:rPr>
                        <a:t>1L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51974402"/>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360619465"/>
                  </a:ext>
                </a:extLst>
              </a:tr>
              <a:tr h="264141">
                <a:tc>
                  <a:txBody>
                    <a:bodyPr/>
                    <a:lstStyle/>
                    <a:p>
                      <a:pPr algn="r"/>
                      <a:r>
                        <a:rPr lang="en-GB" sz="1400" b="1" dirty="0">
                          <a:latin typeface="Century Gothic" panose="020B0502020202020204" pitchFamily="34" charset="0"/>
                        </a:rPr>
                        <a:t>800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880828214"/>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723873897"/>
                  </a:ext>
                </a:extLst>
              </a:tr>
              <a:tr h="264141">
                <a:tc>
                  <a:txBody>
                    <a:bodyPr/>
                    <a:lstStyle/>
                    <a:p>
                      <a:pPr algn="r"/>
                      <a:r>
                        <a:rPr lang="en-GB" sz="1400" b="1" dirty="0">
                          <a:latin typeface="Century Gothic" panose="020B0502020202020204" pitchFamily="34" charset="0"/>
                        </a:rPr>
                        <a:t>600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059844985"/>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75608451"/>
                  </a:ext>
                </a:extLst>
              </a:tr>
              <a:tr h="264141">
                <a:tc>
                  <a:txBody>
                    <a:bodyPr/>
                    <a:lstStyle/>
                    <a:p>
                      <a:pPr algn="r"/>
                      <a:r>
                        <a:rPr lang="en-GB" sz="1400" b="1" dirty="0">
                          <a:latin typeface="Century Gothic" panose="020B0502020202020204" pitchFamily="34" charset="0"/>
                        </a:rPr>
                        <a:t>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264141">
                <a:tc>
                  <a:txBody>
                    <a:bodyPr/>
                    <a:lstStyle/>
                    <a:p>
                      <a:pPr algn="r"/>
                      <a:r>
                        <a:rPr lang="en-GB" sz="1400" b="1" dirty="0">
                          <a:latin typeface="Century Gothic" panose="020B0502020202020204" pitchFamily="34" charset="0"/>
                        </a:rPr>
                        <a:t>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graphicFrame>
        <p:nvGraphicFramePr>
          <p:cNvPr id="33" name="Table 32">
            <a:extLst>
              <a:ext uri="{FF2B5EF4-FFF2-40B4-BE49-F238E27FC236}">
                <a16:creationId xmlns:a16="http://schemas.microsoft.com/office/drawing/2014/main" xmlns="" id="{36069263-F4C7-433E-9103-8DF9C7840DEA}"/>
              </a:ext>
            </a:extLst>
          </p:cNvPr>
          <p:cNvGraphicFramePr>
            <a:graphicFrameLocks noGrp="1"/>
          </p:cNvGraphicFramePr>
          <p:nvPr>
            <p:extLst>
              <p:ext uri="{D42A27DB-BD31-4B8C-83A1-F6EECF244321}">
                <p14:modId xmlns:p14="http://schemas.microsoft.com/office/powerpoint/2010/main" val="1792498480"/>
              </p:ext>
            </p:extLst>
          </p:nvPr>
        </p:nvGraphicFramePr>
        <p:xfrm>
          <a:off x="3554693" y="1859706"/>
          <a:ext cx="1111416" cy="3116923"/>
        </p:xfrm>
        <a:graphic>
          <a:graphicData uri="http://schemas.openxmlformats.org/drawingml/2006/table">
            <a:tbl>
              <a:tblPr firstRow="1" bandRow="1">
                <a:tableStyleId>{2D5ABB26-0587-4C30-8999-92F81FD0307C}</a:tableStyleId>
              </a:tblPr>
              <a:tblGrid>
                <a:gridCol w="530541">
                  <a:extLst>
                    <a:ext uri="{9D8B030D-6E8A-4147-A177-3AD203B41FA5}">
                      <a16:colId xmlns:a16="http://schemas.microsoft.com/office/drawing/2014/main" xmlns="" val="3348667451"/>
                    </a:ext>
                  </a:extLst>
                </a:gridCol>
                <a:gridCol w="281953">
                  <a:extLst>
                    <a:ext uri="{9D8B030D-6E8A-4147-A177-3AD203B41FA5}">
                      <a16:colId xmlns:a16="http://schemas.microsoft.com/office/drawing/2014/main" xmlns="" val="31861885"/>
                    </a:ext>
                  </a:extLst>
                </a:gridCol>
                <a:gridCol w="298922">
                  <a:extLst>
                    <a:ext uri="{9D8B030D-6E8A-4147-A177-3AD203B41FA5}">
                      <a16:colId xmlns:a16="http://schemas.microsoft.com/office/drawing/2014/main" xmlns="" val="135476471"/>
                    </a:ext>
                  </a:extLst>
                </a:gridCol>
              </a:tblGrid>
              <a:tr h="49738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2759591349"/>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392382916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385556460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3133271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263979568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2402080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2580856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1689337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41026401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205139587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76251283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600332706"/>
                  </a:ext>
                </a:extLst>
              </a:tr>
              <a:tr h="132635">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951974402"/>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336061946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88082821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72387389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205984498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2775608451"/>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992372799"/>
                  </a:ext>
                </a:extLst>
              </a:tr>
              <a:tr h="99476">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FF0000"/>
                    </a:solidFill>
                  </a:tcPr>
                </a:tc>
                <a:extLst>
                  <a:ext uri="{0D108BD9-81ED-4DB2-BD59-A6C34878D82A}">
                    <a16:rowId xmlns:a16="http://schemas.microsoft.com/office/drawing/2014/main" xmlns="" val="3908492826"/>
                  </a:ext>
                </a:extLst>
              </a:tr>
            </a:tbl>
          </a:graphicData>
        </a:graphic>
      </p:graphicFrame>
      <p:graphicFrame>
        <p:nvGraphicFramePr>
          <p:cNvPr id="34" name="Table 33">
            <a:extLst>
              <a:ext uri="{FF2B5EF4-FFF2-40B4-BE49-F238E27FC236}">
                <a16:creationId xmlns:a16="http://schemas.microsoft.com/office/drawing/2014/main" xmlns="" id="{129F930B-18E1-43A0-87DB-EFE97DE06DF1}"/>
              </a:ext>
            </a:extLst>
          </p:cNvPr>
          <p:cNvGraphicFramePr>
            <a:graphicFrameLocks noGrp="1"/>
          </p:cNvGraphicFramePr>
          <p:nvPr/>
        </p:nvGraphicFramePr>
        <p:xfrm>
          <a:off x="3559214" y="1764740"/>
          <a:ext cx="476197" cy="3103660"/>
        </p:xfrm>
        <a:graphic>
          <a:graphicData uri="http://schemas.openxmlformats.org/drawingml/2006/table">
            <a:tbl>
              <a:tblPr firstRow="1" bandRow="1">
                <a:tableStyleId>{2D5ABB26-0587-4C30-8999-92F81FD0307C}</a:tableStyleId>
              </a:tblPr>
              <a:tblGrid>
                <a:gridCol w="476197">
                  <a:extLst>
                    <a:ext uri="{9D8B030D-6E8A-4147-A177-3AD203B41FA5}">
                      <a16:colId xmlns:a16="http://schemas.microsoft.com/office/drawing/2014/main" xmlns="" val="135476471"/>
                    </a:ext>
                  </a:extLst>
                </a:gridCol>
              </a:tblGrid>
              <a:tr h="462250">
                <a:tc>
                  <a:txBody>
                    <a:bodyPr/>
                    <a:lstStyle/>
                    <a:p>
                      <a:pPr algn="r"/>
                      <a:r>
                        <a:rPr lang="en-GB" sz="14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264141">
                <a:tc>
                  <a:txBody>
                    <a:bodyPr/>
                    <a:lstStyle/>
                    <a:p>
                      <a:pPr algn="r"/>
                      <a:r>
                        <a:rPr lang="en-GB" sz="1400" b="1" dirty="0">
                          <a:latin typeface="Century Gothic" panose="020B0502020202020204" pitchFamily="34" charset="0"/>
                        </a:rPr>
                        <a:t>1L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51974402"/>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360619465"/>
                  </a:ext>
                </a:extLst>
              </a:tr>
              <a:tr h="264141">
                <a:tc>
                  <a:txBody>
                    <a:bodyPr/>
                    <a:lstStyle/>
                    <a:p>
                      <a:pPr algn="r"/>
                      <a:r>
                        <a:rPr lang="en-GB" sz="1400" b="1" dirty="0">
                          <a:latin typeface="Century Gothic" panose="020B0502020202020204" pitchFamily="34" charset="0"/>
                        </a:rPr>
                        <a:t>800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880828214"/>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723873897"/>
                  </a:ext>
                </a:extLst>
              </a:tr>
              <a:tr h="264141">
                <a:tc>
                  <a:txBody>
                    <a:bodyPr/>
                    <a:lstStyle/>
                    <a:p>
                      <a:pPr algn="r"/>
                      <a:r>
                        <a:rPr lang="en-GB" sz="1400" b="1" dirty="0">
                          <a:latin typeface="Century Gothic" panose="020B0502020202020204" pitchFamily="34" charset="0"/>
                        </a:rPr>
                        <a:t>600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059844985"/>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75608451"/>
                  </a:ext>
                </a:extLst>
              </a:tr>
              <a:tr h="264141">
                <a:tc>
                  <a:txBody>
                    <a:bodyPr/>
                    <a:lstStyle/>
                    <a:p>
                      <a:pPr algn="r"/>
                      <a:r>
                        <a:rPr lang="en-GB" sz="1400" b="1" dirty="0">
                          <a:latin typeface="Century Gothic" panose="020B0502020202020204" pitchFamily="34" charset="0"/>
                        </a:rPr>
                        <a:t>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264141">
                <a:tc>
                  <a:txBody>
                    <a:bodyPr/>
                    <a:lstStyle/>
                    <a:p>
                      <a:pPr algn="r"/>
                      <a:r>
                        <a:rPr lang="en-GB" sz="1400" b="1" dirty="0">
                          <a:latin typeface="Century Gothic" panose="020B0502020202020204" pitchFamily="34" charset="0"/>
                        </a:rPr>
                        <a:t>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graphicFrame>
        <p:nvGraphicFramePr>
          <p:cNvPr id="35" name="Table 34">
            <a:extLst>
              <a:ext uri="{FF2B5EF4-FFF2-40B4-BE49-F238E27FC236}">
                <a16:creationId xmlns:a16="http://schemas.microsoft.com/office/drawing/2014/main" xmlns="" id="{317301A2-B39C-46F8-BFBD-36BC333D98D7}"/>
              </a:ext>
            </a:extLst>
          </p:cNvPr>
          <p:cNvGraphicFramePr>
            <a:graphicFrameLocks noGrp="1"/>
          </p:cNvGraphicFramePr>
          <p:nvPr>
            <p:extLst>
              <p:ext uri="{D42A27DB-BD31-4B8C-83A1-F6EECF244321}">
                <p14:modId xmlns:p14="http://schemas.microsoft.com/office/powerpoint/2010/main" val="3629891694"/>
              </p:ext>
            </p:extLst>
          </p:nvPr>
        </p:nvGraphicFramePr>
        <p:xfrm>
          <a:off x="4762434" y="1859706"/>
          <a:ext cx="1111416" cy="3116923"/>
        </p:xfrm>
        <a:graphic>
          <a:graphicData uri="http://schemas.openxmlformats.org/drawingml/2006/table">
            <a:tbl>
              <a:tblPr firstRow="1" bandRow="1">
                <a:tableStyleId>{2D5ABB26-0587-4C30-8999-92F81FD0307C}</a:tableStyleId>
              </a:tblPr>
              <a:tblGrid>
                <a:gridCol w="530541">
                  <a:extLst>
                    <a:ext uri="{9D8B030D-6E8A-4147-A177-3AD203B41FA5}">
                      <a16:colId xmlns:a16="http://schemas.microsoft.com/office/drawing/2014/main" xmlns="" val="3348667451"/>
                    </a:ext>
                  </a:extLst>
                </a:gridCol>
                <a:gridCol w="281953">
                  <a:extLst>
                    <a:ext uri="{9D8B030D-6E8A-4147-A177-3AD203B41FA5}">
                      <a16:colId xmlns:a16="http://schemas.microsoft.com/office/drawing/2014/main" xmlns="" val="31861885"/>
                    </a:ext>
                  </a:extLst>
                </a:gridCol>
                <a:gridCol w="298922">
                  <a:extLst>
                    <a:ext uri="{9D8B030D-6E8A-4147-A177-3AD203B41FA5}">
                      <a16:colId xmlns:a16="http://schemas.microsoft.com/office/drawing/2014/main" xmlns="" val="135476471"/>
                    </a:ext>
                  </a:extLst>
                </a:gridCol>
              </a:tblGrid>
              <a:tr h="49738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59591349"/>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392382916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385556460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3133271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263979568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2402080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2580856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1689337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41026401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205139587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76251283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600332706"/>
                  </a:ext>
                </a:extLst>
              </a:tr>
              <a:tr h="132635">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951974402"/>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336061946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88082821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72387389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205984498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2775608451"/>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992372799"/>
                  </a:ext>
                </a:extLst>
              </a:tr>
              <a:tr h="99476">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FF0000"/>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FF0000"/>
                    </a:solidFill>
                  </a:tcPr>
                </a:tc>
                <a:extLst>
                  <a:ext uri="{0D108BD9-81ED-4DB2-BD59-A6C34878D82A}">
                    <a16:rowId xmlns:a16="http://schemas.microsoft.com/office/drawing/2014/main" xmlns="" val="3908492826"/>
                  </a:ext>
                </a:extLst>
              </a:tr>
            </a:tbl>
          </a:graphicData>
        </a:graphic>
      </p:graphicFrame>
      <p:graphicFrame>
        <p:nvGraphicFramePr>
          <p:cNvPr id="36" name="Table 35">
            <a:extLst>
              <a:ext uri="{FF2B5EF4-FFF2-40B4-BE49-F238E27FC236}">
                <a16:creationId xmlns:a16="http://schemas.microsoft.com/office/drawing/2014/main" xmlns="" id="{64DEED1E-E315-4E95-8D51-08C19D34FDC5}"/>
              </a:ext>
            </a:extLst>
          </p:cNvPr>
          <p:cNvGraphicFramePr>
            <a:graphicFrameLocks noGrp="1"/>
          </p:cNvGraphicFramePr>
          <p:nvPr/>
        </p:nvGraphicFramePr>
        <p:xfrm>
          <a:off x="4766955" y="1764740"/>
          <a:ext cx="476197" cy="3103660"/>
        </p:xfrm>
        <a:graphic>
          <a:graphicData uri="http://schemas.openxmlformats.org/drawingml/2006/table">
            <a:tbl>
              <a:tblPr firstRow="1" bandRow="1">
                <a:tableStyleId>{2D5ABB26-0587-4C30-8999-92F81FD0307C}</a:tableStyleId>
              </a:tblPr>
              <a:tblGrid>
                <a:gridCol w="476197">
                  <a:extLst>
                    <a:ext uri="{9D8B030D-6E8A-4147-A177-3AD203B41FA5}">
                      <a16:colId xmlns:a16="http://schemas.microsoft.com/office/drawing/2014/main" xmlns="" val="135476471"/>
                    </a:ext>
                  </a:extLst>
                </a:gridCol>
              </a:tblGrid>
              <a:tr h="462250">
                <a:tc>
                  <a:txBody>
                    <a:bodyPr/>
                    <a:lstStyle/>
                    <a:p>
                      <a:pPr algn="r"/>
                      <a:r>
                        <a:rPr lang="en-GB" sz="14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264141">
                <a:tc>
                  <a:txBody>
                    <a:bodyPr/>
                    <a:lstStyle/>
                    <a:p>
                      <a:pPr algn="r"/>
                      <a:r>
                        <a:rPr lang="en-GB" sz="1400" b="1" dirty="0">
                          <a:latin typeface="Century Gothic" panose="020B0502020202020204" pitchFamily="34" charset="0"/>
                        </a:rPr>
                        <a:t>1L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51974402"/>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360619465"/>
                  </a:ext>
                </a:extLst>
              </a:tr>
              <a:tr h="264141">
                <a:tc>
                  <a:txBody>
                    <a:bodyPr/>
                    <a:lstStyle/>
                    <a:p>
                      <a:pPr algn="r"/>
                      <a:r>
                        <a:rPr lang="en-GB" sz="1400" b="1" dirty="0">
                          <a:latin typeface="Century Gothic" panose="020B0502020202020204" pitchFamily="34" charset="0"/>
                        </a:rPr>
                        <a:t>800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880828214"/>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723873897"/>
                  </a:ext>
                </a:extLst>
              </a:tr>
              <a:tr h="264141">
                <a:tc>
                  <a:txBody>
                    <a:bodyPr/>
                    <a:lstStyle/>
                    <a:p>
                      <a:pPr algn="r"/>
                      <a:r>
                        <a:rPr lang="en-GB" sz="1400" b="1" dirty="0">
                          <a:latin typeface="Century Gothic" panose="020B0502020202020204" pitchFamily="34" charset="0"/>
                        </a:rPr>
                        <a:t>600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059844985"/>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75608451"/>
                  </a:ext>
                </a:extLst>
              </a:tr>
              <a:tr h="264141">
                <a:tc>
                  <a:txBody>
                    <a:bodyPr/>
                    <a:lstStyle/>
                    <a:p>
                      <a:pPr algn="r"/>
                      <a:r>
                        <a:rPr lang="en-GB" sz="1400" b="1" dirty="0">
                          <a:latin typeface="Century Gothic" panose="020B0502020202020204" pitchFamily="34" charset="0"/>
                        </a:rPr>
                        <a:t>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264141">
                <a:tc>
                  <a:txBody>
                    <a:bodyPr/>
                    <a:lstStyle/>
                    <a:p>
                      <a:pPr algn="r"/>
                      <a:r>
                        <a:rPr lang="en-GB" sz="1400" b="1" dirty="0">
                          <a:latin typeface="Century Gothic" panose="020B0502020202020204" pitchFamily="34" charset="0"/>
                        </a:rPr>
                        <a:t>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graphicFrame>
        <p:nvGraphicFramePr>
          <p:cNvPr id="37" name="Table 36">
            <a:extLst>
              <a:ext uri="{FF2B5EF4-FFF2-40B4-BE49-F238E27FC236}">
                <a16:creationId xmlns:a16="http://schemas.microsoft.com/office/drawing/2014/main" xmlns="" id="{E9CB6AD7-7920-4FE4-AE5D-D4F6C62E6EEC}"/>
              </a:ext>
            </a:extLst>
          </p:cNvPr>
          <p:cNvGraphicFramePr>
            <a:graphicFrameLocks noGrp="1"/>
          </p:cNvGraphicFramePr>
          <p:nvPr>
            <p:extLst>
              <p:ext uri="{D42A27DB-BD31-4B8C-83A1-F6EECF244321}">
                <p14:modId xmlns:p14="http://schemas.microsoft.com/office/powerpoint/2010/main" val="3945628813"/>
              </p:ext>
            </p:extLst>
          </p:nvPr>
        </p:nvGraphicFramePr>
        <p:xfrm>
          <a:off x="5964963" y="1859706"/>
          <a:ext cx="1111416" cy="3116923"/>
        </p:xfrm>
        <a:graphic>
          <a:graphicData uri="http://schemas.openxmlformats.org/drawingml/2006/table">
            <a:tbl>
              <a:tblPr firstRow="1" bandRow="1">
                <a:tableStyleId>{2D5ABB26-0587-4C30-8999-92F81FD0307C}</a:tableStyleId>
              </a:tblPr>
              <a:tblGrid>
                <a:gridCol w="530541">
                  <a:extLst>
                    <a:ext uri="{9D8B030D-6E8A-4147-A177-3AD203B41FA5}">
                      <a16:colId xmlns:a16="http://schemas.microsoft.com/office/drawing/2014/main" xmlns="" val="3348667451"/>
                    </a:ext>
                  </a:extLst>
                </a:gridCol>
                <a:gridCol w="281953">
                  <a:extLst>
                    <a:ext uri="{9D8B030D-6E8A-4147-A177-3AD203B41FA5}">
                      <a16:colId xmlns:a16="http://schemas.microsoft.com/office/drawing/2014/main" xmlns="" val="31861885"/>
                    </a:ext>
                  </a:extLst>
                </a:gridCol>
                <a:gridCol w="298922">
                  <a:extLst>
                    <a:ext uri="{9D8B030D-6E8A-4147-A177-3AD203B41FA5}">
                      <a16:colId xmlns:a16="http://schemas.microsoft.com/office/drawing/2014/main" xmlns="" val="135476471"/>
                    </a:ext>
                  </a:extLst>
                </a:gridCol>
              </a:tblGrid>
              <a:tr h="49738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59591349"/>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2382916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5556460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33271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3979568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02080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80856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689337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026401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5139587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6251283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00332706"/>
                  </a:ext>
                </a:extLst>
              </a:tr>
              <a:tr h="132635">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51974402"/>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6061946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8082821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2387389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5984498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75608451"/>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2372799"/>
                  </a:ext>
                </a:extLst>
              </a:tr>
              <a:tr h="99476">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908492826"/>
                  </a:ext>
                </a:extLst>
              </a:tr>
            </a:tbl>
          </a:graphicData>
        </a:graphic>
      </p:graphicFrame>
      <p:graphicFrame>
        <p:nvGraphicFramePr>
          <p:cNvPr id="38" name="Table 37">
            <a:extLst>
              <a:ext uri="{FF2B5EF4-FFF2-40B4-BE49-F238E27FC236}">
                <a16:creationId xmlns:a16="http://schemas.microsoft.com/office/drawing/2014/main" xmlns="" id="{E7DBA802-4C7F-4B13-9924-0ABBA79EC8BA}"/>
              </a:ext>
            </a:extLst>
          </p:cNvPr>
          <p:cNvGraphicFramePr>
            <a:graphicFrameLocks noGrp="1"/>
          </p:cNvGraphicFramePr>
          <p:nvPr/>
        </p:nvGraphicFramePr>
        <p:xfrm>
          <a:off x="5969484" y="1764740"/>
          <a:ext cx="476197" cy="3103660"/>
        </p:xfrm>
        <a:graphic>
          <a:graphicData uri="http://schemas.openxmlformats.org/drawingml/2006/table">
            <a:tbl>
              <a:tblPr firstRow="1" bandRow="1">
                <a:tableStyleId>{2D5ABB26-0587-4C30-8999-92F81FD0307C}</a:tableStyleId>
              </a:tblPr>
              <a:tblGrid>
                <a:gridCol w="476197">
                  <a:extLst>
                    <a:ext uri="{9D8B030D-6E8A-4147-A177-3AD203B41FA5}">
                      <a16:colId xmlns:a16="http://schemas.microsoft.com/office/drawing/2014/main" xmlns="" val="135476471"/>
                    </a:ext>
                  </a:extLst>
                </a:gridCol>
              </a:tblGrid>
              <a:tr h="462250">
                <a:tc>
                  <a:txBody>
                    <a:bodyPr/>
                    <a:lstStyle/>
                    <a:p>
                      <a:pPr algn="r"/>
                      <a:r>
                        <a:rPr lang="en-GB" sz="14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264141">
                <a:tc>
                  <a:txBody>
                    <a:bodyPr/>
                    <a:lstStyle/>
                    <a:p>
                      <a:pPr algn="r"/>
                      <a:r>
                        <a:rPr lang="en-GB" sz="1400" b="1" dirty="0">
                          <a:latin typeface="Century Gothic" panose="020B0502020202020204" pitchFamily="34" charset="0"/>
                        </a:rPr>
                        <a:t>1L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51974402"/>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360619465"/>
                  </a:ext>
                </a:extLst>
              </a:tr>
              <a:tr h="264141">
                <a:tc>
                  <a:txBody>
                    <a:bodyPr/>
                    <a:lstStyle/>
                    <a:p>
                      <a:pPr algn="r"/>
                      <a:r>
                        <a:rPr lang="en-GB" sz="1400" b="1" dirty="0">
                          <a:latin typeface="Century Gothic" panose="020B0502020202020204" pitchFamily="34" charset="0"/>
                        </a:rPr>
                        <a:t>800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880828214"/>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723873897"/>
                  </a:ext>
                </a:extLst>
              </a:tr>
              <a:tr h="264141">
                <a:tc>
                  <a:txBody>
                    <a:bodyPr/>
                    <a:lstStyle/>
                    <a:p>
                      <a:pPr algn="r"/>
                      <a:r>
                        <a:rPr lang="en-GB" sz="1400" b="1" dirty="0">
                          <a:latin typeface="Century Gothic" panose="020B0502020202020204" pitchFamily="34" charset="0"/>
                        </a:rPr>
                        <a:t>600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059844985"/>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75608451"/>
                  </a:ext>
                </a:extLst>
              </a:tr>
              <a:tr h="264141">
                <a:tc>
                  <a:txBody>
                    <a:bodyPr/>
                    <a:lstStyle/>
                    <a:p>
                      <a:pPr algn="r"/>
                      <a:r>
                        <a:rPr lang="en-GB" sz="1400" b="1" dirty="0">
                          <a:latin typeface="Century Gothic" panose="020B0502020202020204" pitchFamily="34" charset="0"/>
                        </a:rPr>
                        <a:t>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264141">
                <a:tc>
                  <a:txBody>
                    <a:bodyPr/>
                    <a:lstStyle/>
                    <a:p>
                      <a:pPr algn="r"/>
                      <a:r>
                        <a:rPr lang="en-GB" sz="1400" b="1" dirty="0">
                          <a:latin typeface="Century Gothic" panose="020B0502020202020204" pitchFamily="34" charset="0"/>
                        </a:rPr>
                        <a:t>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graphicFrame>
        <p:nvGraphicFramePr>
          <p:cNvPr id="39" name="Table 38">
            <a:extLst>
              <a:ext uri="{FF2B5EF4-FFF2-40B4-BE49-F238E27FC236}">
                <a16:creationId xmlns:a16="http://schemas.microsoft.com/office/drawing/2014/main" xmlns="" id="{CD752488-2006-4996-94B3-B800707FA89E}"/>
              </a:ext>
            </a:extLst>
          </p:cNvPr>
          <p:cNvGraphicFramePr>
            <a:graphicFrameLocks noGrp="1"/>
          </p:cNvGraphicFramePr>
          <p:nvPr>
            <p:extLst>
              <p:ext uri="{D42A27DB-BD31-4B8C-83A1-F6EECF244321}">
                <p14:modId xmlns:p14="http://schemas.microsoft.com/office/powerpoint/2010/main" val="3556105679"/>
              </p:ext>
            </p:extLst>
          </p:nvPr>
        </p:nvGraphicFramePr>
        <p:xfrm>
          <a:off x="7167492" y="1859706"/>
          <a:ext cx="1111416" cy="3116923"/>
        </p:xfrm>
        <a:graphic>
          <a:graphicData uri="http://schemas.openxmlformats.org/drawingml/2006/table">
            <a:tbl>
              <a:tblPr firstRow="1" bandRow="1">
                <a:tableStyleId>{2D5ABB26-0587-4C30-8999-92F81FD0307C}</a:tableStyleId>
              </a:tblPr>
              <a:tblGrid>
                <a:gridCol w="530541">
                  <a:extLst>
                    <a:ext uri="{9D8B030D-6E8A-4147-A177-3AD203B41FA5}">
                      <a16:colId xmlns:a16="http://schemas.microsoft.com/office/drawing/2014/main" xmlns="" val="3348667451"/>
                    </a:ext>
                  </a:extLst>
                </a:gridCol>
                <a:gridCol w="281953">
                  <a:extLst>
                    <a:ext uri="{9D8B030D-6E8A-4147-A177-3AD203B41FA5}">
                      <a16:colId xmlns:a16="http://schemas.microsoft.com/office/drawing/2014/main" xmlns="" val="31861885"/>
                    </a:ext>
                  </a:extLst>
                </a:gridCol>
                <a:gridCol w="298922">
                  <a:extLst>
                    <a:ext uri="{9D8B030D-6E8A-4147-A177-3AD203B41FA5}">
                      <a16:colId xmlns:a16="http://schemas.microsoft.com/office/drawing/2014/main" xmlns="" val="135476471"/>
                    </a:ext>
                  </a:extLst>
                </a:gridCol>
              </a:tblGrid>
              <a:tr h="497382">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659372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59591349"/>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2382916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5556460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33271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3979568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02080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8085635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68933746"/>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026401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51395870"/>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62512838"/>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00332706"/>
                  </a:ext>
                </a:extLst>
              </a:tr>
              <a:tr h="132635">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51974402"/>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6061946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80828214"/>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23873897"/>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59844985"/>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75608451"/>
                  </a:ext>
                </a:extLst>
              </a:tr>
              <a:tr h="13263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2372799"/>
                  </a:ext>
                </a:extLst>
              </a:tr>
              <a:tr h="99476">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908492826"/>
                  </a:ext>
                </a:extLst>
              </a:tr>
            </a:tbl>
          </a:graphicData>
        </a:graphic>
      </p:graphicFrame>
      <p:graphicFrame>
        <p:nvGraphicFramePr>
          <p:cNvPr id="40" name="Table 39">
            <a:extLst>
              <a:ext uri="{FF2B5EF4-FFF2-40B4-BE49-F238E27FC236}">
                <a16:creationId xmlns:a16="http://schemas.microsoft.com/office/drawing/2014/main" xmlns="" id="{8A6B364E-CBDB-4A9C-8DD0-E0B09E7661FF}"/>
              </a:ext>
            </a:extLst>
          </p:cNvPr>
          <p:cNvGraphicFramePr>
            <a:graphicFrameLocks noGrp="1"/>
          </p:cNvGraphicFramePr>
          <p:nvPr/>
        </p:nvGraphicFramePr>
        <p:xfrm>
          <a:off x="7172013" y="1764740"/>
          <a:ext cx="476197" cy="3103660"/>
        </p:xfrm>
        <a:graphic>
          <a:graphicData uri="http://schemas.openxmlformats.org/drawingml/2006/table">
            <a:tbl>
              <a:tblPr firstRow="1" bandRow="1">
                <a:tableStyleId>{2D5ABB26-0587-4C30-8999-92F81FD0307C}</a:tableStyleId>
              </a:tblPr>
              <a:tblGrid>
                <a:gridCol w="476197">
                  <a:extLst>
                    <a:ext uri="{9D8B030D-6E8A-4147-A177-3AD203B41FA5}">
                      <a16:colId xmlns:a16="http://schemas.microsoft.com/office/drawing/2014/main" xmlns="" val="135476471"/>
                    </a:ext>
                  </a:extLst>
                </a:gridCol>
              </a:tblGrid>
              <a:tr h="462250">
                <a:tc>
                  <a:txBody>
                    <a:bodyPr/>
                    <a:lstStyle/>
                    <a:p>
                      <a:pPr algn="r"/>
                      <a:r>
                        <a:rPr lang="en-GB" sz="14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600332706"/>
                  </a:ext>
                </a:extLst>
              </a:tr>
              <a:tr h="264141">
                <a:tc>
                  <a:txBody>
                    <a:bodyPr/>
                    <a:lstStyle/>
                    <a:p>
                      <a:pPr algn="r"/>
                      <a:r>
                        <a:rPr lang="en-GB" sz="1400" b="1" dirty="0">
                          <a:latin typeface="Century Gothic" panose="020B0502020202020204" pitchFamily="34" charset="0"/>
                        </a:rPr>
                        <a:t>1L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51974402"/>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360619465"/>
                  </a:ext>
                </a:extLst>
              </a:tr>
              <a:tr h="264141">
                <a:tc>
                  <a:txBody>
                    <a:bodyPr/>
                    <a:lstStyle/>
                    <a:p>
                      <a:pPr algn="r"/>
                      <a:r>
                        <a:rPr lang="en-GB" sz="1400" b="1" dirty="0">
                          <a:latin typeface="Century Gothic" panose="020B0502020202020204" pitchFamily="34" charset="0"/>
                        </a:rPr>
                        <a:t>800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880828214"/>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723873897"/>
                  </a:ext>
                </a:extLst>
              </a:tr>
              <a:tr h="264141">
                <a:tc>
                  <a:txBody>
                    <a:bodyPr/>
                    <a:lstStyle/>
                    <a:p>
                      <a:pPr algn="r"/>
                      <a:r>
                        <a:rPr lang="en-GB" sz="1400" b="1" dirty="0">
                          <a:latin typeface="Century Gothic" panose="020B0502020202020204" pitchFamily="34" charset="0"/>
                        </a:rPr>
                        <a:t>600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059844985"/>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75608451"/>
                  </a:ext>
                </a:extLst>
              </a:tr>
              <a:tr h="264141">
                <a:tc>
                  <a:txBody>
                    <a:bodyPr/>
                    <a:lstStyle/>
                    <a:p>
                      <a:pPr algn="r"/>
                      <a:r>
                        <a:rPr lang="en-GB" sz="1400" b="1" dirty="0">
                          <a:latin typeface="Century Gothic" panose="020B0502020202020204" pitchFamily="34" charset="0"/>
                        </a:rPr>
                        <a:t>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992372799"/>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4049856410"/>
                  </a:ext>
                </a:extLst>
              </a:tr>
              <a:tr h="264141">
                <a:tc>
                  <a:txBody>
                    <a:bodyPr/>
                    <a:lstStyle/>
                    <a:p>
                      <a:pPr algn="r"/>
                      <a:r>
                        <a:rPr lang="en-GB" sz="1400" b="1" dirty="0">
                          <a:latin typeface="Century Gothic" panose="020B0502020202020204" pitchFamily="34" charset="0"/>
                        </a:rPr>
                        <a:t>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923708211"/>
                  </a:ext>
                </a:extLst>
              </a:tr>
              <a:tr h="264141">
                <a:tc>
                  <a:txBody>
                    <a:bodyPr/>
                    <a:lstStyle/>
                    <a:p>
                      <a:pPr algn="r"/>
                      <a:endParaRPr lang="en-GB" sz="14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544305809"/>
                  </a:ext>
                </a:extLst>
              </a:tr>
            </a:tbl>
          </a:graphicData>
        </a:graphic>
      </p:graphicFrame>
      <p:sp>
        <p:nvSpPr>
          <p:cNvPr id="23" name="TextBox 22">
            <a:extLst>
              <a:ext uri="{FF2B5EF4-FFF2-40B4-BE49-F238E27FC236}">
                <a16:creationId xmlns:a16="http://schemas.microsoft.com/office/drawing/2014/main" xmlns="" id="{538D09A1-E785-48FA-BB07-8B22061A5837}"/>
              </a:ext>
            </a:extLst>
          </p:cNvPr>
          <p:cNvSpPr txBox="1"/>
          <p:nvPr/>
        </p:nvSpPr>
        <p:spPr>
          <a:xfrm>
            <a:off x="8461035" y="6010184"/>
            <a:ext cx="367408" cy="276999"/>
          </a:xfrm>
          <a:prstGeom prst="rect">
            <a:avLst/>
          </a:prstGeom>
          <a:noFill/>
        </p:spPr>
        <p:txBody>
          <a:bodyPr wrap="none" rtlCol="0">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637452480"/>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38A0C4D4-57C1-4AE5-B72F-0B3C775C75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F8F11D-A449-4684-B8E0-461263A2E192}">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86144f90-c7b6-48d0-aae5-f5e9e48cc3df"/>
    <ds:schemaRef ds:uri="http://purl.org/dc/elements/1.1/"/>
    <ds:schemaRef ds:uri="http://schemas.microsoft.com/office/2006/metadata/properties"/>
    <ds:schemaRef ds:uri="5c7a0828-c5e4-45f8-a074-18a8fdc88ec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2441</TotalTime>
  <Words>1288</Words>
  <Application>Microsoft Office PowerPoint</Application>
  <PresentationFormat>On-screen Show (4:3)</PresentationFormat>
  <Paragraphs>691</Paragraphs>
  <Slides>21</Slides>
  <Notes>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User</cp:lastModifiedBy>
  <cp:revision>4</cp:revision>
  <dcterms:created xsi:type="dcterms:W3CDTF">2018-03-17T10:08:43Z</dcterms:created>
  <dcterms:modified xsi:type="dcterms:W3CDTF">2020-05-01T11:37:56Z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