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8" r:id="rId2"/>
    <p:sldId id="264" r:id="rId3"/>
    <p:sldId id="268" r:id="rId4"/>
    <p:sldId id="269" r:id="rId5"/>
    <p:sldId id="270" r:id="rId6"/>
    <p:sldId id="271" r:id="rId7"/>
    <p:sldId id="267" r:id="rId8"/>
  </p:sldIdLst>
  <p:sldSz cx="9144000" cy="6858000" type="screen4x3"/>
  <p:notesSz cx="6797675" cy="9926638"/>
  <p:embeddedFontLst>
    <p:embeddedFont>
      <p:font typeface="Sassoon Infant Md" panose="02000603050000020003" charset="0"/>
      <p:regular r:id="rId11"/>
    </p:embeddedFont>
    <p:embeddedFont>
      <p:font typeface="Sassoon Infant Rg" panose="02000503030000020003" charset="0"/>
      <p:regular r:id="rId12"/>
      <p:bold r:id="rId13"/>
    </p:embeddedFont>
    <p:embeddedFont>
      <p:font typeface="Twinkl" panose="020B0604020202020204" charset="0"/>
      <p:regular r:id="rId14"/>
      <p:bold r:id="rId15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7">
          <p15:clr>
            <a:srgbClr val="A4A3A4"/>
          </p15:clr>
        </p15:guide>
        <p15:guide id="4" orient="horz" pos="3997">
          <p15:clr>
            <a:srgbClr val="A4A3A4"/>
          </p15:clr>
        </p15:guide>
        <p15:guide id="5" pos="5443">
          <p15:clr>
            <a:srgbClr val="A4A3A4"/>
          </p15:clr>
        </p15:guide>
        <p15:guide id="6" orient="horz" pos="323">
          <p15:clr>
            <a:srgbClr val="A4A3A4"/>
          </p15:clr>
        </p15:guide>
        <p15:guide id="7" pos="476">
          <p15:clr>
            <a:srgbClr val="A4A3A4"/>
          </p15:clr>
        </p15:guide>
        <p15:guide id="8" orient="horz" pos="459">
          <p15:clr>
            <a:srgbClr val="A4A3A4"/>
          </p15:clr>
        </p15:guide>
        <p15:guide id="9" orient="horz" pos="3838">
          <p15:clr>
            <a:srgbClr val="A4A3A4"/>
          </p15:clr>
        </p15:guide>
        <p15:guide id="10" pos="52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C1EB"/>
    <a:srgbClr val="ACDDFC"/>
    <a:srgbClr val="21A6F9"/>
    <a:srgbClr val="1C1C1C"/>
    <a:srgbClr val="2898A8"/>
    <a:srgbClr val="FEFBDA"/>
    <a:srgbClr val="FFFFE1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0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8" y="168"/>
      </p:cViewPr>
      <p:guideLst>
        <p:guide orient="horz" pos="2160"/>
        <p:guide pos="2880"/>
        <p:guide pos="317"/>
        <p:guide orient="horz" pos="3997"/>
        <p:guide pos="5443"/>
        <p:guide orient="horz" pos="323"/>
        <p:guide pos="476"/>
        <p:guide orient="horz" pos="459"/>
        <p:guide orient="horz" pos="3838"/>
        <p:guide pos="52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fld id="{6A82A176-CC1A-4C30-85D7-E407A76E8C21}" type="datetimeFigureOut">
              <a:rPr lang="en-GB"/>
              <a:pPr>
                <a:defRPr/>
              </a:pPr>
              <a:t>18/06/2020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fld id="{89D88B36-AEEC-4283-91EA-DFA8E6F7FF0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fld id="{D7C31CFF-4C78-456A-9A42-F4494C537E1C}" type="datetimeFigureOut">
              <a:rPr lang="en-GB"/>
              <a:pPr>
                <a:defRPr/>
              </a:pPr>
              <a:t>18/06/2020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fld id="{2A7F0A40-1652-47AC-B081-AF5B89646A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inkl" pitchFamily="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inkl" pitchFamily="2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inkl" pitchFamily="2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inkl" pitchFamily="2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inkl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4345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752850" y="4616450"/>
            <a:ext cx="2274888" cy="14668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52850" y="3067050"/>
            <a:ext cx="2274888" cy="1460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752850" y="1514475"/>
            <a:ext cx="2274888" cy="14636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119813" y="4616450"/>
            <a:ext cx="2274887" cy="14668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119813" y="3067050"/>
            <a:ext cx="2274887" cy="1460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119813" y="1514475"/>
            <a:ext cx="2274887" cy="14636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13946"/>
            <a:ext cx="3295652" cy="4882092"/>
          </a:xfrm>
          <a:prstGeom prst="roundRect">
            <a:avLst>
              <a:gd name="adj" fmla="val 1874"/>
            </a:avLst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Twinkl" pitchFamily="2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5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m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503238" y="2930525"/>
            <a:ext cx="8137525" cy="3414713"/>
          </a:xfrm>
          <a:prstGeom prst="roundRect">
            <a:avLst>
              <a:gd name="adj" fmla="val 6409"/>
            </a:avLst>
          </a:prstGeom>
          <a:solidFill>
            <a:srgbClr val="FFF9E7"/>
          </a:solidFill>
          <a:ln w="25400" cap="rnd">
            <a:solidFill>
              <a:srgbClr val="FEFB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4" name="Rounded Rectangle 3"/>
          <p:cNvSpPr/>
          <p:nvPr userDrawn="1"/>
        </p:nvSpPr>
        <p:spPr bwMode="auto">
          <a:xfrm>
            <a:off x="503238" y="512763"/>
            <a:ext cx="8137525" cy="2192337"/>
          </a:xfrm>
          <a:prstGeom prst="roundRect">
            <a:avLst>
              <a:gd name="adj" fmla="val 6409"/>
            </a:avLst>
          </a:prstGeom>
          <a:solidFill>
            <a:srgbClr val="FFF9E7"/>
          </a:solidFill>
          <a:ln w="25400" cap="rnd">
            <a:solidFill>
              <a:srgbClr val="FEFB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628650" y="3071813"/>
            <a:ext cx="7886700" cy="539750"/>
          </a:xfrm>
          <a:prstGeom prst="rect">
            <a:avLst/>
          </a:prstGeom>
        </p:spPr>
        <p:txBody>
          <a:bodyPr lIns="0" tIns="0" rIns="0" bIns="0" anchor="ctr" anchorCtr="1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Sassoon Infant Md" panose="02000603050000020003" pitchFamily="50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600" dirty="0">
                <a:latin typeface="Twinkl" pitchFamily="2" charset="0"/>
              </a:rPr>
              <a:t>Success Criteria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628650" y="735013"/>
            <a:ext cx="7886700" cy="539750"/>
          </a:xfrm>
          <a:prstGeom prst="rect">
            <a:avLst/>
          </a:prstGeom>
        </p:spPr>
        <p:txBody>
          <a:bodyPr lIns="0" tIns="0" rIns="0" bIns="0" anchor="ctr" anchorCtr="1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Sassoon Infant Md" panose="02000603050000020003" pitchFamily="50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600" dirty="0">
                <a:latin typeface="Twinkl" pitchFamily="2" charset="0"/>
              </a:rPr>
              <a:t>Aim</a:t>
            </a:r>
          </a:p>
        </p:txBody>
      </p:sp>
      <p:sp>
        <p:nvSpPr>
          <p:cNvPr id="7" name="Content Placeholder 15"/>
          <p:cNvSpPr txBox="1">
            <a:spLocks/>
          </p:cNvSpPr>
          <p:nvPr userDrawn="1"/>
        </p:nvSpPr>
        <p:spPr>
          <a:xfrm>
            <a:off x="628650" y="3467100"/>
            <a:ext cx="7886700" cy="1409700"/>
          </a:xfrm>
          <a:prstGeom prst="rect">
            <a:avLst/>
          </a:prstGeom>
          <a:noFill/>
          <a:ln w="25400">
            <a:noFill/>
          </a:ln>
        </p:spPr>
        <p:txBody>
          <a:bodyPr lIns="180000" tIns="252000" rIns="252000" bIns="18000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latin typeface="Twinkl" pitchFamily="2" charset="0"/>
              </a:rPr>
              <a:t>Statement 1 Lorem ipsum </a:t>
            </a:r>
            <a:r>
              <a:rPr lang="en-GB" dirty="0" err="1">
                <a:latin typeface="Twinkl" pitchFamily="2" charset="0"/>
              </a:rPr>
              <a:t>dolor</a:t>
            </a:r>
            <a:r>
              <a:rPr lang="en-GB" dirty="0">
                <a:latin typeface="Twinkl" pitchFamily="2" charset="0"/>
              </a:rPr>
              <a:t> sit </a:t>
            </a:r>
            <a:r>
              <a:rPr lang="en-GB" dirty="0" err="1">
                <a:latin typeface="Twinkl" pitchFamily="2" charset="0"/>
              </a:rPr>
              <a:t>amet</a:t>
            </a:r>
            <a:r>
              <a:rPr lang="en-GB" dirty="0">
                <a:latin typeface="Twinkl" pitchFamily="2" charset="0"/>
              </a:rPr>
              <a:t>, </a:t>
            </a:r>
            <a:r>
              <a:rPr lang="en-GB" dirty="0" err="1">
                <a:latin typeface="Twinkl" pitchFamily="2" charset="0"/>
              </a:rPr>
              <a:t>consectetur</a:t>
            </a:r>
            <a:r>
              <a:rPr lang="en-GB" dirty="0">
                <a:latin typeface="Twinkl" pitchFamily="2" charset="0"/>
              </a:rPr>
              <a:t> </a:t>
            </a:r>
            <a:r>
              <a:rPr lang="en-GB" dirty="0" err="1">
                <a:latin typeface="Twinkl" pitchFamily="2" charset="0"/>
              </a:rPr>
              <a:t>adipiscing</a:t>
            </a:r>
            <a:r>
              <a:rPr lang="en-GB" dirty="0">
                <a:latin typeface="Twinkl" pitchFamily="2" charset="0"/>
              </a:rPr>
              <a:t> </a:t>
            </a:r>
            <a:r>
              <a:rPr lang="en-GB" dirty="0" err="1">
                <a:latin typeface="Twinkl" pitchFamily="2" charset="0"/>
              </a:rPr>
              <a:t>elit</a:t>
            </a:r>
            <a:r>
              <a:rPr lang="en-GB" dirty="0">
                <a:latin typeface="Twinkl" pitchFamily="2" charset="0"/>
              </a:rPr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>
                <a:latin typeface="Twinkl" pitchFamily="2" charset="0"/>
              </a:rPr>
              <a:t>Statement 2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dirty="0">
                <a:latin typeface="Twinkl" pitchFamily="2" charset="0"/>
              </a:rPr>
              <a:t>Sub statement</a:t>
            </a:r>
          </a:p>
        </p:txBody>
      </p:sp>
      <p:sp>
        <p:nvSpPr>
          <p:cNvPr id="11" name="Content Placeholder 15"/>
          <p:cNvSpPr>
            <a:spLocks noGrp="1"/>
          </p:cNvSpPr>
          <p:nvPr>
            <p:ph idx="1"/>
          </p:nvPr>
        </p:nvSpPr>
        <p:spPr>
          <a:xfrm>
            <a:off x="628650" y="1127760"/>
            <a:ext cx="7886700" cy="1409700"/>
          </a:xfrm>
        </p:spPr>
        <p:txBody>
          <a:bodyPr>
            <a:normAutofit fontScale="92500" lnSpcReduction="10000"/>
          </a:bodyPr>
          <a:lstStyle>
            <a:lvl1pPr>
              <a:defRPr/>
            </a:lvl1pPr>
            <a:lvl2pPr>
              <a:defRPr/>
            </a:lvl2pPr>
          </a:lstStyle>
          <a:p>
            <a:r>
              <a:rPr lang="en-GB" dirty="0"/>
              <a:t>Statement 1 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</a:t>
            </a:r>
          </a:p>
          <a:p>
            <a:r>
              <a:rPr lang="en-GB" dirty="0"/>
              <a:t>Statement 2</a:t>
            </a:r>
          </a:p>
          <a:p>
            <a:pPr lvl="1"/>
            <a:r>
              <a:rPr lang="en-GB" dirty="0"/>
              <a:t>Sub statement</a:t>
            </a:r>
          </a:p>
        </p:txBody>
      </p:sp>
    </p:spTree>
    <p:extLst>
      <p:ext uri="{BB962C8B-B14F-4D97-AF65-F5344CB8AC3E}">
        <p14:creationId xmlns:p14="http://schemas.microsoft.com/office/powerpoint/2010/main" val="2871019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95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513945"/>
            <a:ext cx="8220075" cy="4882093"/>
          </a:xfrm>
          <a:prstGeom prst="roundRect">
            <a:avLst>
              <a:gd name="adj" fmla="val 1874"/>
            </a:avLst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Twinkl" pitchFamily="2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78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755650" y="1514475"/>
            <a:ext cx="7632700" cy="45783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grpSp>
        <p:nvGrpSpPr>
          <p:cNvPr id="6" name="Group 5"/>
          <p:cNvGrpSpPr>
            <a:grpSpLocks/>
          </p:cNvGrpSpPr>
          <p:nvPr userDrawn="1"/>
        </p:nvGrpSpPr>
        <p:grpSpPr bwMode="auto">
          <a:xfrm>
            <a:off x="4002088" y="1722438"/>
            <a:ext cx="4189412" cy="4162425"/>
            <a:chOff x="4002736" y="1701428"/>
            <a:chExt cx="4189074" cy="4163173"/>
          </a:xfrm>
        </p:grpSpPr>
        <p:sp>
          <p:nvSpPr>
            <p:cNvPr id="7" name="Oval 6"/>
            <p:cNvSpPr/>
            <p:nvPr userDrawn="1"/>
          </p:nvSpPr>
          <p:spPr bwMode="auto">
            <a:xfrm>
              <a:off x="4002736" y="1734771"/>
              <a:ext cx="1998501" cy="1997434"/>
            </a:xfrm>
            <a:prstGeom prst="ellipse">
              <a:avLst/>
            </a:prstGeom>
            <a:solidFill>
              <a:srgbClr val="FDFE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winkl" pitchFamily="2" charset="0"/>
                </a:rPr>
                <a:t>Insert text or illustrations here.</a:t>
              </a:r>
            </a:p>
          </p:txBody>
        </p:sp>
        <p:sp>
          <p:nvSpPr>
            <p:cNvPr id="9" name="Oval 8"/>
            <p:cNvSpPr/>
            <p:nvPr userDrawn="1"/>
          </p:nvSpPr>
          <p:spPr bwMode="auto">
            <a:xfrm>
              <a:off x="6193309" y="1701428"/>
              <a:ext cx="1998501" cy="1997434"/>
            </a:xfrm>
            <a:prstGeom prst="ellipse">
              <a:avLst/>
            </a:prstGeom>
            <a:solidFill>
              <a:srgbClr val="FDFE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winkl" pitchFamily="2" charset="0"/>
                </a:rPr>
                <a:t>Insert text or illustrations here.</a:t>
              </a:r>
            </a:p>
          </p:txBody>
        </p:sp>
        <p:sp>
          <p:nvSpPr>
            <p:cNvPr id="10" name="Oval 9"/>
            <p:cNvSpPr/>
            <p:nvPr userDrawn="1"/>
          </p:nvSpPr>
          <p:spPr bwMode="auto">
            <a:xfrm>
              <a:off x="6193309" y="3860816"/>
              <a:ext cx="1996914" cy="1997434"/>
            </a:xfrm>
            <a:prstGeom prst="ellipse">
              <a:avLst/>
            </a:prstGeom>
            <a:solidFill>
              <a:srgbClr val="FDFE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winkl" pitchFamily="2" charset="0"/>
                </a:rPr>
                <a:t>Insert text or illustrations here.</a:t>
              </a:r>
            </a:p>
          </p:txBody>
        </p:sp>
        <p:sp>
          <p:nvSpPr>
            <p:cNvPr id="11" name="Oval 10"/>
            <p:cNvSpPr/>
            <p:nvPr userDrawn="1"/>
          </p:nvSpPr>
          <p:spPr bwMode="auto">
            <a:xfrm>
              <a:off x="4002736" y="3865579"/>
              <a:ext cx="1998501" cy="1999022"/>
            </a:xfrm>
            <a:prstGeom prst="ellipse">
              <a:avLst/>
            </a:prstGeom>
            <a:solidFill>
              <a:srgbClr val="FDFE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winkl" pitchFamily="2" charset="0"/>
                </a:rPr>
                <a:t>Insert text or illustrations here.</a:t>
              </a:r>
            </a:p>
          </p:txBody>
        </p:sp>
      </p:grp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55650" y="1513944"/>
            <a:ext cx="3048958" cy="4578882"/>
          </a:xfrm>
          <a:prstGeom prst="roundRect">
            <a:avLst>
              <a:gd name="adj" fmla="val 1874"/>
            </a:avLst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800">
                <a:latin typeface="Twinkl" pitchFamily="2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5413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660900" y="1514475"/>
            <a:ext cx="3690938" cy="45783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750888" y="1514475"/>
            <a:ext cx="3821112" cy="1085850"/>
          </a:xfrm>
          <a:prstGeom prst="rect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750888" y="2678113"/>
            <a:ext cx="3821112" cy="1085850"/>
          </a:xfrm>
          <a:prstGeom prst="rect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750888" y="3841750"/>
            <a:ext cx="3821112" cy="1087438"/>
          </a:xfrm>
          <a:prstGeom prst="rect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750888" y="5006975"/>
            <a:ext cx="3821112" cy="1085850"/>
          </a:xfrm>
          <a:prstGeom prst="rect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65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2895600" y="1514475"/>
            <a:ext cx="5492750" cy="28781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755650" y="4481513"/>
            <a:ext cx="7632700" cy="16113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755650" y="1514475"/>
            <a:ext cx="2036763" cy="28781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55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755650" y="1514475"/>
            <a:ext cx="2852738" cy="45783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683000" y="4614863"/>
            <a:ext cx="4705350" cy="14779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683000" y="1519238"/>
            <a:ext cx="4705350" cy="14779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683000" y="3067050"/>
            <a:ext cx="4705350" cy="14779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18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611688" y="1514475"/>
            <a:ext cx="3776662" cy="28146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755650" y="4418013"/>
            <a:ext cx="7632700" cy="16748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755650" y="1514475"/>
            <a:ext cx="1835150" cy="28146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2684463" y="1514475"/>
            <a:ext cx="1835150" cy="28146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66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503238" y="2481263"/>
            <a:ext cx="8137525" cy="25876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503759"/>
            <a:ext cx="8220075" cy="946946"/>
          </a:xfrm>
          <a:prstGeom prst="roundRect">
            <a:avLst>
              <a:gd name="adj" fmla="val 1874"/>
            </a:avLst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800">
                <a:latin typeface="Twinkl" pitchFamily="2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61962" y="5099446"/>
            <a:ext cx="8220075" cy="946946"/>
          </a:xfrm>
          <a:prstGeom prst="roundRect">
            <a:avLst>
              <a:gd name="adj" fmla="val 1874"/>
            </a:avLst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800">
                <a:latin typeface="Twinkl" pitchFamily="2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03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5" name="Rounded Rectangle 4"/>
          <p:cNvSpPr/>
          <p:nvPr userDrawn="1"/>
        </p:nvSpPr>
        <p:spPr>
          <a:xfrm>
            <a:off x="760413" y="4340225"/>
            <a:ext cx="2468562" cy="1752600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6" name="Rounded Rectangle 5"/>
          <p:cNvSpPr/>
          <p:nvPr userDrawn="1"/>
        </p:nvSpPr>
        <p:spPr>
          <a:xfrm>
            <a:off x="3336925" y="4340225"/>
            <a:ext cx="2470150" cy="1752600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7" name="Rounded Rectangle 6"/>
          <p:cNvSpPr/>
          <p:nvPr userDrawn="1"/>
        </p:nvSpPr>
        <p:spPr>
          <a:xfrm>
            <a:off x="5915025" y="4340225"/>
            <a:ext cx="2468563" cy="1752600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9" name="Rounded Rectangle 8"/>
          <p:cNvSpPr/>
          <p:nvPr userDrawn="1"/>
        </p:nvSpPr>
        <p:spPr>
          <a:xfrm>
            <a:off x="755650" y="2493963"/>
            <a:ext cx="2468563" cy="1752600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3332163" y="2493963"/>
            <a:ext cx="2470150" cy="1752600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5910263" y="2493963"/>
            <a:ext cx="2468562" cy="1752600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198" y="1500011"/>
            <a:ext cx="8220075" cy="967318"/>
          </a:xfrm>
          <a:prstGeom prst="roundRect">
            <a:avLst>
              <a:gd name="adj" fmla="val 1874"/>
            </a:avLst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800">
                <a:latin typeface="Twinkl" pitchFamily="2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415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0538" y="695325"/>
            <a:ext cx="8162925" cy="1150938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0538" y="1957388"/>
            <a:ext cx="8162925" cy="4387850"/>
          </a:xfrm>
          <a:prstGeom prst="roundRect">
            <a:avLst>
              <a:gd name="adj" fmla="val 258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rgbClr val="1C1C1C"/>
          </a:solidFill>
          <a:latin typeface="Twinkl" pitchFamily="2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Twinkl" pitchFamily="2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Twinkl" pitchFamily="2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Twinkl" pitchFamily="2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Twinkl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1C1C1C"/>
          </a:solidFill>
          <a:latin typeface="Twinkl" pitchFamily="2" charset="0"/>
          <a:ea typeface="Sassoon Infant Rg" panose="02000503030000020003" pitchFamily="50" charset="0"/>
          <a:cs typeface="Twinkl" pitchFamily="2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1C1C1C"/>
          </a:solidFill>
          <a:latin typeface="Twinkl" pitchFamily="2" charset="0"/>
          <a:ea typeface="Sassoon Infant Rg" panose="02000503030000020003" pitchFamily="50" charset="0"/>
          <a:cs typeface="Twinkl" pitchFamily="2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2" charset="0"/>
          <a:ea typeface="Sassoon Infant Rg" panose="02000503030000020003" pitchFamily="50" charset="0"/>
          <a:cs typeface="Twinkl" pitchFamily="2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2" charset="0"/>
          <a:ea typeface="Sassoon Infant Rg" panose="02000503030000020003" pitchFamily="50" charset="0"/>
          <a:cs typeface="Twinkl" pitchFamily="2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2" charset="0"/>
          <a:ea typeface="Sassoon Infant Rg" panose="02000503030000020003" pitchFamily="50" charset="0"/>
          <a:cs typeface="Twinkl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2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 sz="6000"/>
              <a:t>Il fait nuageux.</a:t>
            </a:r>
          </a:p>
        </p:txBody>
      </p:sp>
      <p:sp>
        <p:nvSpPr>
          <p:cNvPr id="16387" name="Title 22"/>
          <p:cNvSpPr>
            <a:spLocks/>
          </p:cNvSpPr>
          <p:nvPr/>
        </p:nvSpPr>
        <p:spPr bwMode="auto">
          <a:xfrm>
            <a:off x="457200" y="5292725"/>
            <a:ext cx="8220075" cy="995363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52000" tIns="252000" rIns="252000" bIns="25200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It is cloudy.</a:t>
            </a:r>
          </a:p>
        </p:txBody>
      </p:sp>
      <p:grpSp>
        <p:nvGrpSpPr>
          <p:cNvPr id="16388" name="Group 1"/>
          <p:cNvGrpSpPr>
            <a:grpSpLocks/>
          </p:cNvGrpSpPr>
          <p:nvPr/>
        </p:nvGrpSpPr>
        <p:grpSpPr bwMode="auto">
          <a:xfrm>
            <a:off x="1062038" y="1993900"/>
            <a:ext cx="7018337" cy="2857500"/>
            <a:chOff x="1069486" y="1993514"/>
            <a:chExt cx="7018338" cy="2857500"/>
          </a:xfrm>
        </p:grpSpPr>
        <p:pic>
          <p:nvPicPr>
            <p:cNvPr id="1639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486" y="1993514"/>
              <a:ext cx="4008438" cy="2820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1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7799" y="2030026"/>
              <a:ext cx="4010025" cy="2820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2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 sz="6000"/>
              <a:t>Il pleut.</a:t>
            </a:r>
          </a:p>
        </p:txBody>
      </p:sp>
      <p:sp>
        <p:nvSpPr>
          <p:cNvPr id="17411" name="Title 22"/>
          <p:cNvSpPr>
            <a:spLocks/>
          </p:cNvSpPr>
          <p:nvPr/>
        </p:nvSpPr>
        <p:spPr bwMode="auto">
          <a:xfrm>
            <a:off x="457200" y="5292725"/>
            <a:ext cx="8220075" cy="995363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52000" tIns="252000" rIns="252000" bIns="25200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It is raining.</a:t>
            </a:r>
          </a:p>
        </p:txBody>
      </p:sp>
      <p:pic>
        <p:nvPicPr>
          <p:cNvPr id="1741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793875"/>
            <a:ext cx="3703638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1793875"/>
            <a:ext cx="3751262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itle 22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 sz="6000"/>
              <a:t>Il fait orageux.</a:t>
            </a:r>
          </a:p>
        </p:txBody>
      </p:sp>
      <p:sp>
        <p:nvSpPr>
          <p:cNvPr id="18436" name="Title 22"/>
          <p:cNvSpPr>
            <a:spLocks/>
          </p:cNvSpPr>
          <p:nvPr/>
        </p:nvSpPr>
        <p:spPr bwMode="auto">
          <a:xfrm>
            <a:off x="457200" y="5292725"/>
            <a:ext cx="8220075" cy="995363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52000" tIns="252000" rIns="252000" bIns="25200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It is stormy.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2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 sz="6000"/>
              <a:t>Il neige.</a:t>
            </a:r>
          </a:p>
        </p:txBody>
      </p:sp>
      <p:sp>
        <p:nvSpPr>
          <p:cNvPr id="19459" name="Title 22"/>
          <p:cNvSpPr>
            <a:spLocks/>
          </p:cNvSpPr>
          <p:nvPr/>
        </p:nvSpPr>
        <p:spPr bwMode="auto">
          <a:xfrm>
            <a:off x="457200" y="5292725"/>
            <a:ext cx="8220075" cy="995363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52000" tIns="252000" rIns="252000" bIns="25200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It is snowing.</a:t>
            </a:r>
          </a:p>
        </p:txBody>
      </p:sp>
      <p:pic>
        <p:nvPicPr>
          <p:cNvPr id="1946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338" y="1765300"/>
            <a:ext cx="3479800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22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 sz="6000"/>
              <a:t>Il fait beau.</a:t>
            </a:r>
          </a:p>
        </p:txBody>
      </p:sp>
      <p:sp>
        <p:nvSpPr>
          <p:cNvPr id="20483" name="Title 22"/>
          <p:cNvSpPr>
            <a:spLocks/>
          </p:cNvSpPr>
          <p:nvPr/>
        </p:nvSpPr>
        <p:spPr bwMode="auto">
          <a:xfrm>
            <a:off x="457200" y="5292725"/>
            <a:ext cx="8220075" cy="995363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52000" tIns="252000" rIns="252000" bIns="25200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The weather is nice.</a:t>
            </a: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5" y="1744663"/>
            <a:ext cx="3436938" cy="335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winkl Template">
      <a:dk1>
        <a:srgbClr val="1C1C1C"/>
      </a:dk1>
      <a:lt1>
        <a:sysClr val="window" lastClr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Twinkl Planit">
      <a:majorFont>
        <a:latin typeface="Sassoon Infant Md"/>
        <a:ea typeface=""/>
        <a:cs typeface=""/>
      </a:majorFont>
      <a:minorFont>
        <a:latin typeface="Sassoon Infant Rg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</TotalTime>
  <Words>39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Twinkl</vt:lpstr>
      <vt:lpstr>Sassoon Infant Rg</vt:lpstr>
      <vt:lpstr>Sassoon Infant Md</vt:lpstr>
      <vt:lpstr>Office Theme</vt:lpstr>
      <vt:lpstr>PowerPoint Presentation</vt:lpstr>
      <vt:lpstr>Il fait nuageux.</vt:lpstr>
      <vt:lpstr>Il pleut.</vt:lpstr>
      <vt:lpstr>Il fait orageux.</vt:lpstr>
      <vt:lpstr>Il neige.</vt:lpstr>
      <vt:lpstr>Il fait beau.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Geography</dc:title>
  <dc:creator>Twinkl</dc:creator>
  <cp:lastModifiedBy>Caroline Jordan</cp:lastModifiedBy>
  <cp:revision>102</cp:revision>
  <cp:lastPrinted>2020-06-18T12:05:50Z</cp:lastPrinted>
  <dcterms:created xsi:type="dcterms:W3CDTF">2014-10-01T16:09:27Z</dcterms:created>
  <dcterms:modified xsi:type="dcterms:W3CDTF">2020-06-18T12:06:57Z</dcterms:modified>
</cp:coreProperties>
</file>