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8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90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80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86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9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66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40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13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614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8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B0953-EE5B-48F8-8546-6295B0B95AC7}" type="datetimeFigureOut">
              <a:rPr lang="en-GB" smtClean="0"/>
              <a:t>16/06/2019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BE30-6AA6-400F-9D31-45078A47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1"/>
          <a:stretch/>
        </p:blipFill>
        <p:spPr bwMode="auto">
          <a:xfrm rot="5400000">
            <a:off x="1259129" y="-1216821"/>
            <a:ext cx="6660232" cy="910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63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30591" y="-1032718"/>
            <a:ext cx="6492051" cy="8934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051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57" y="116632"/>
            <a:ext cx="9016653" cy="662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5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50"/>
          <a:stretch/>
        </p:blipFill>
        <p:spPr bwMode="auto">
          <a:xfrm>
            <a:off x="0" y="0"/>
            <a:ext cx="9025003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41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13" b="6713"/>
          <a:stretch/>
        </p:blipFill>
        <p:spPr bwMode="auto">
          <a:xfrm>
            <a:off x="179512" y="-387424"/>
            <a:ext cx="8687017" cy="712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390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</dc:creator>
  <cp:lastModifiedBy>Caroline</cp:lastModifiedBy>
  <cp:revision>1</cp:revision>
  <dcterms:created xsi:type="dcterms:W3CDTF">2019-06-16T20:41:25Z</dcterms:created>
  <dcterms:modified xsi:type="dcterms:W3CDTF">2019-06-16T20:45:54Z</dcterms:modified>
</cp:coreProperties>
</file>