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3" r:id="rId3"/>
    <p:sldId id="264" r:id="rId4"/>
    <p:sldId id="282" r:id="rId5"/>
    <p:sldId id="273" r:id="rId6"/>
    <p:sldId id="275" r:id="rId7"/>
    <p:sldId id="276" r:id="rId8"/>
    <p:sldId id="277" r:id="rId9"/>
    <p:sldId id="279" r:id="rId10"/>
    <p:sldId id="281" r:id="rId11"/>
  </p:sldIdLst>
  <p:sldSz cx="9144000" cy="6858000" type="screen4x3"/>
  <p:notesSz cx="6858000" cy="9144000"/>
  <p:embeddedFontLst>
    <p:embeddedFont>
      <p:font typeface="Twinkl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16C"/>
    <a:srgbClr val="F39CA2"/>
    <a:srgbClr val="F9CBCB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 autoAdjust="0"/>
  </p:normalViewPr>
  <p:slideViewPr>
    <p:cSldViewPr snapToGrid="0" showGuides="1">
      <p:cViewPr varScale="1">
        <p:scale>
          <a:sx n="69" d="100"/>
          <a:sy n="69" d="100"/>
        </p:scale>
        <p:origin x="-1032" y="-7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GB" altLang="en-US" sz="3600" dirty="0">
                <a:solidFill>
                  <a:srgbClr val="EA516C"/>
                </a:solidFill>
                <a:latin typeface="+mn-lt"/>
                <a:cs typeface="Arial" panose="020B0604020202020204" pitchFamily="34" charset="0"/>
              </a:rPr>
              <a:t>What have we learned about </a:t>
            </a:r>
            <a:r>
              <a:rPr lang="en-GB" altLang="en-US" sz="3600" dirty="0" smtClean="0">
                <a:solidFill>
                  <a:srgbClr val="EA516C"/>
                </a:solidFill>
                <a:latin typeface="+mn-lt"/>
                <a:cs typeface="Arial" panose="020B0604020202020204" pitchFamily="34" charset="0"/>
              </a:rPr>
              <a:t>haiku</a:t>
            </a:r>
            <a:r>
              <a:rPr lang="en-GB" altLang="en-US" sz="3600" dirty="0">
                <a:solidFill>
                  <a:srgbClr val="EA516C"/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Each poem has only 3 lines.</a:t>
            </a:r>
          </a:p>
          <a:p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The syllable pattern of the poem should be 5-7-5.</a:t>
            </a:r>
          </a:p>
          <a:p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Haiku are often written about seasons and nature.</a:t>
            </a:r>
          </a:p>
          <a:p>
            <a:endParaRPr lang="en-GB" altLang="en-US" dirty="0"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D8E2ED8-1884-488C-A637-829F4A3AD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01" y="3859234"/>
            <a:ext cx="2894199" cy="22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+mn-lt"/>
              </a:rPr>
              <a:t>Learning outcome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endParaRPr lang="en-GB" altLang="en-US" sz="2400" dirty="0" smtClean="0">
              <a:latin typeface="+mn-lt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r>
              <a:rPr lang="en-GB" altLang="en-US" sz="2400" dirty="0" smtClean="0">
                <a:latin typeface="+mn-lt"/>
                <a:ea typeface="Sassoon Infant Rg" panose="02000503030000020003" pitchFamily="50" charset="0"/>
                <a:cs typeface="Arial" panose="020B0604020202020204" pitchFamily="34" charset="0"/>
              </a:rPr>
              <a:t>To </a:t>
            </a:r>
            <a:r>
              <a:rPr lang="en-GB" altLang="en-US" sz="2400" dirty="0">
                <a:latin typeface="+mn-lt"/>
                <a:ea typeface="Sassoon Infant Rg" panose="02000503030000020003" pitchFamily="50" charset="0"/>
                <a:cs typeface="Arial" panose="020B0604020202020204" pitchFamily="34" charset="0"/>
              </a:rPr>
              <a:t>recognise the features of haiku poems.</a:t>
            </a:r>
            <a:endParaRPr lang="en-GB" sz="2400" dirty="0">
              <a:latin typeface="+mn-lt"/>
              <a:ea typeface="Sassoon Infant Rg" panose="02000503030000020003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76039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6154" y="2379894"/>
            <a:ext cx="5182162" cy="1049106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My two plum trees are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So gracious. See, they flower.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One now, one later.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What is a </a:t>
            </a:r>
            <a:r>
              <a:rPr lang="en-GB" altLang="en-US" sz="3600" dirty="0" smtClean="0">
                <a:solidFill>
                  <a:srgbClr val="EA516C"/>
                </a:solidFill>
                <a:latin typeface="+mn-lt"/>
              </a:rPr>
              <a:t>haiku</a:t>
            </a:r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cs typeface="Arial" panose="020B0604020202020204" pitchFamily="34" charset="0"/>
              </a:rPr>
              <a:t>Haiku poems are a traditional Japanese art form. Here’s one...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BF54C0-808C-4318-8804-6BEE9420E0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4" t="-2794" r="-14111" b="-3307"/>
          <a:stretch/>
        </p:blipFill>
        <p:spPr>
          <a:xfrm>
            <a:off x="-1200875" y="2846567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3DC7FE6-1C32-4090-BDDC-A3B60AAD4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01" y="3859234"/>
            <a:ext cx="2894199" cy="22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EA516C"/>
                </a:solidFill>
              </a:rPr>
              <a:t>What is a </a:t>
            </a:r>
            <a:r>
              <a:rPr lang="en-GB" altLang="en-US" dirty="0" smtClean="0">
                <a:solidFill>
                  <a:srgbClr val="EA516C"/>
                </a:solidFill>
              </a:rPr>
              <a:t>haiku?</a:t>
            </a:r>
            <a:br>
              <a:rPr lang="en-GB" altLang="en-US" dirty="0" smtClean="0">
                <a:solidFill>
                  <a:srgbClr val="EA516C"/>
                </a:solidFill>
              </a:rPr>
            </a:br>
            <a:r>
              <a:rPr lang="en-GB" altLang="en-US" sz="1800" dirty="0" smtClean="0">
                <a:solidFill>
                  <a:srgbClr val="EA516C"/>
                </a:solidFill>
              </a:rPr>
              <a:t>Watch this video…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https://www.bbc.co.uk/teach/class-clips-video/english-ks1-ks2-understanding-poetry/zfvkt39</a:t>
            </a:r>
          </a:p>
        </p:txBody>
      </p:sp>
    </p:spTree>
    <p:extLst>
      <p:ext uri="{BB962C8B-B14F-4D97-AF65-F5344CB8AC3E}">
        <p14:creationId xmlns:p14="http://schemas.microsoft.com/office/powerpoint/2010/main" val="173406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379894"/>
            <a:ext cx="5182162" cy="1049106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Winter is coming.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Snow will be arriving soon.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We should rake the leaves.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What is a </a:t>
            </a:r>
            <a:r>
              <a:rPr lang="en-GB" altLang="en-US" sz="3600" dirty="0" smtClean="0">
                <a:solidFill>
                  <a:srgbClr val="EA516C"/>
                </a:solidFill>
                <a:latin typeface="+mn-lt"/>
              </a:rPr>
              <a:t>haiku</a:t>
            </a:r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cs typeface="Arial" panose="020B0604020202020204" pitchFamily="34" charset="0"/>
              </a:rPr>
              <a:t>Here’s another…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13C6B0F-50BF-4A9E-B9C3-4AD68CFAE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46" y="1473201"/>
            <a:ext cx="3051566" cy="48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940848"/>
            <a:ext cx="5182162" cy="132610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dirty="0"/>
              <a:t>Think about: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the poem’s </a:t>
            </a:r>
            <a:r>
              <a:rPr lang="en-GB" altLang="en-US" dirty="0" smtClean="0"/>
              <a:t>theme</a:t>
            </a:r>
            <a:r>
              <a:rPr lang="en-GB" altLang="en-US" dirty="0"/>
              <a:t>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how many lines are in each poem;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how many syllables in each line.</a:t>
            </a:r>
            <a:endParaRPr lang="en-GB" altLang="en-US" dirty="0"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What is </a:t>
            </a:r>
            <a:r>
              <a:rPr lang="en-GB" altLang="en-US" sz="3600" dirty="0" smtClean="0">
                <a:solidFill>
                  <a:srgbClr val="EA516C"/>
                </a:solidFill>
                <a:latin typeface="+mn-lt"/>
              </a:rPr>
              <a:t>special about a haiku</a:t>
            </a:r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What did you notice about the poems?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E582310-A82F-409E-9397-EEE838ECC337}"/>
              </a:ext>
            </a:extLst>
          </p:cNvPr>
          <p:cNvSpPr/>
          <p:nvPr/>
        </p:nvSpPr>
        <p:spPr>
          <a:xfrm>
            <a:off x="931137" y="4007437"/>
            <a:ext cx="3406074" cy="1049106"/>
          </a:xfrm>
          <a:prstGeom prst="rect">
            <a:avLst/>
          </a:prstGeom>
          <a:solidFill>
            <a:srgbClr val="F3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My two plum trees are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So gracious. See, they flower.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One now, one later.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2B094D3-2EBF-40CA-898E-854C333DB26A}"/>
              </a:ext>
            </a:extLst>
          </p:cNvPr>
          <p:cNvSpPr/>
          <p:nvPr/>
        </p:nvSpPr>
        <p:spPr>
          <a:xfrm>
            <a:off x="4806789" y="4007437"/>
            <a:ext cx="3406074" cy="1049106"/>
          </a:xfrm>
          <a:prstGeom prst="rect">
            <a:avLst/>
          </a:prstGeom>
          <a:solidFill>
            <a:srgbClr val="F3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Winter is coming.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Snow will be arriving soon.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We should rake the leaves.</a:t>
            </a:r>
          </a:p>
        </p:txBody>
      </p:sp>
    </p:spTree>
    <p:extLst>
      <p:ext uri="{BB962C8B-B14F-4D97-AF65-F5344CB8AC3E}">
        <p14:creationId xmlns:p14="http://schemas.microsoft.com/office/powerpoint/2010/main" val="948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>
                <a:solidFill>
                  <a:srgbClr val="EA516C"/>
                </a:solidFill>
                <a:latin typeface="+mn-lt"/>
              </a:rPr>
              <a:t>Haiku key features</a:t>
            </a:r>
            <a:endParaRPr lang="en-GB" altLang="en-US" sz="3600" dirty="0">
              <a:solidFill>
                <a:srgbClr val="EA516C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cs typeface="Arial" panose="020B0604020202020204" pitchFamily="34" charset="0"/>
              </a:rPr>
              <a:t>1.There are 3 lines in the poem.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cs typeface="Arial" panose="020B0604020202020204" pitchFamily="34" charset="0"/>
              </a:rPr>
              <a:t>2. They follow this pattern: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dirty="0" smtClean="0">
                <a:cs typeface="Arial" panose="020B0604020202020204" pitchFamily="34" charset="0"/>
              </a:rPr>
              <a:t>1</a:t>
            </a:r>
            <a:r>
              <a:rPr lang="en-GB" altLang="en-US" baseline="30000" dirty="0" smtClean="0">
                <a:cs typeface="Arial" panose="020B0604020202020204" pitchFamily="34" charset="0"/>
              </a:rPr>
              <a:t>st</a:t>
            </a:r>
            <a:r>
              <a:rPr lang="en-GB" altLang="en-US" dirty="0" smtClean="0">
                <a:cs typeface="Arial" panose="020B0604020202020204" pitchFamily="34" charset="0"/>
              </a:rPr>
              <a:t> line – 5 syllables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dirty="0" smtClean="0">
                <a:cs typeface="Arial" panose="020B0604020202020204" pitchFamily="34" charset="0"/>
              </a:rPr>
              <a:t>2</a:t>
            </a:r>
            <a:r>
              <a:rPr lang="en-GB" altLang="en-US" baseline="30000" dirty="0" smtClean="0">
                <a:cs typeface="Arial" panose="020B0604020202020204" pitchFamily="34" charset="0"/>
              </a:rPr>
              <a:t>nd</a:t>
            </a:r>
            <a:r>
              <a:rPr lang="en-GB" altLang="en-US" dirty="0" smtClean="0">
                <a:cs typeface="Arial" panose="020B0604020202020204" pitchFamily="34" charset="0"/>
              </a:rPr>
              <a:t> line – 7 syllables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dirty="0" smtClean="0">
                <a:cs typeface="Arial" panose="020B0604020202020204" pitchFamily="34" charset="0"/>
              </a:rPr>
              <a:t>3</a:t>
            </a:r>
            <a:r>
              <a:rPr lang="en-GB" altLang="en-US" baseline="30000" dirty="0" smtClean="0">
                <a:cs typeface="Arial" panose="020B0604020202020204" pitchFamily="34" charset="0"/>
              </a:rPr>
              <a:t>rd</a:t>
            </a:r>
            <a:r>
              <a:rPr lang="en-GB" altLang="en-US" dirty="0" smtClean="0">
                <a:cs typeface="Arial" panose="020B0604020202020204" pitchFamily="34" charset="0"/>
              </a:rPr>
              <a:t> line – 5 syllables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GB" altLang="en-US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 smtClean="0">
                <a:cs typeface="Arial" panose="020B0604020202020204" pitchFamily="34" charset="0"/>
              </a:rPr>
              <a:t>3. They are often about nature or the seasons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666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Let’s 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How can we write a haiku?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/>
              <a:t>Pick a theme (a hobby, or special place where you like to go for a walk), </a:t>
            </a:r>
            <a:r>
              <a:rPr lang="en-GB" altLang="en-US" dirty="0" smtClean="0"/>
              <a:t>and create a word bank.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829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20954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Now we have our ideas</a:t>
            </a:r>
            <a:r>
              <a:rPr lang="en-GB" altLang="en-US" dirty="0" smtClean="0">
                <a:cs typeface="Arial" panose="020B0604020202020204" pitchFamily="34" charset="0"/>
              </a:rPr>
              <a:t>, </a:t>
            </a:r>
            <a:r>
              <a:rPr lang="en-GB" altLang="en-US" dirty="0">
                <a:cs typeface="Arial" panose="020B0604020202020204" pitchFamily="34" charset="0"/>
              </a:rPr>
              <a:t>try to fit them into </a:t>
            </a:r>
            <a:r>
              <a:rPr lang="en-GB" altLang="en-US" dirty="0" smtClean="0">
                <a:cs typeface="Arial" panose="020B0604020202020204" pitchFamily="34" charset="0"/>
              </a:rPr>
              <a:t>the haiku format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</a:pPr>
            <a:endParaRPr lang="en-GB" altLang="en-US" dirty="0"/>
          </a:p>
          <a:p>
            <a:pPr algn="ctr">
              <a:spcBef>
                <a:spcPct val="0"/>
              </a:spcBef>
            </a:pPr>
            <a:r>
              <a:rPr lang="en-GB" altLang="en-US" dirty="0"/>
              <a:t>You might have to alter words or phrases slightly fit the pattern.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3DC7FE6-1C32-4090-BDDC-A3B60AAD4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01" y="3859234"/>
            <a:ext cx="2894199" cy="22778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1</a:t>
            </a:r>
            <a:r>
              <a:rPr lang="en-GB" altLang="en-US" baseline="30000" dirty="0">
                <a:cs typeface="Arial" panose="020B0604020202020204" pitchFamily="34" charset="0"/>
              </a:rPr>
              <a:t>st</a:t>
            </a:r>
            <a:r>
              <a:rPr lang="en-GB" altLang="en-US" dirty="0">
                <a:cs typeface="Arial" panose="020B0604020202020204" pitchFamily="34" charset="0"/>
              </a:rPr>
              <a:t> line – 5 syllables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2</a:t>
            </a:r>
            <a:r>
              <a:rPr lang="en-GB" altLang="en-US" baseline="30000" dirty="0">
                <a:cs typeface="Arial" panose="020B0604020202020204" pitchFamily="34" charset="0"/>
              </a:rPr>
              <a:t>nd</a:t>
            </a:r>
            <a:r>
              <a:rPr lang="en-GB" altLang="en-US" dirty="0">
                <a:cs typeface="Arial" panose="020B0604020202020204" pitchFamily="34" charset="0"/>
              </a:rPr>
              <a:t> line – 7 syllables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3</a:t>
            </a:r>
            <a:r>
              <a:rPr lang="en-GB" altLang="en-US" baseline="30000" dirty="0">
                <a:cs typeface="Arial" panose="020B0604020202020204" pitchFamily="34" charset="0"/>
              </a:rPr>
              <a:t>rd</a:t>
            </a:r>
            <a:r>
              <a:rPr lang="en-GB" altLang="en-US" dirty="0">
                <a:cs typeface="Arial" panose="020B0604020202020204" pitchFamily="34" charset="0"/>
              </a:rPr>
              <a:t> line – 5 syllables</a:t>
            </a:r>
          </a:p>
        </p:txBody>
      </p:sp>
    </p:spTree>
    <p:extLst>
      <p:ext uri="{BB962C8B-B14F-4D97-AF65-F5344CB8AC3E}">
        <p14:creationId xmlns:p14="http://schemas.microsoft.com/office/powerpoint/2010/main" val="3724644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584</TotalTime>
  <Words>307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Twinkl</vt:lpstr>
      <vt:lpstr>Sassoon Infant Rg</vt:lpstr>
      <vt:lpstr>Calibri</vt:lpstr>
      <vt:lpstr>Office Theme</vt:lpstr>
      <vt:lpstr>PowerPoint Presentation</vt:lpstr>
      <vt:lpstr>PowerPoint Presentation</vt:lpstr>
      <vt:lpstr>What is a haiku?</vt:lpstr>
      <vt:lpstr>What is a haiku? Watch this video…</vt:lpstr>
      <vt:lpstr>What is a haiku?</vt:lpstr>
      <vt:lpstr>What is special about a haiku?</vt:lpstr>
      <vt:lpstr>Haiku key features</vt:lpstr>
      <vt:lpstr>Let’s have a go!</vt:lpstr>
      <vt:lpstr>PowerPoint Presentation</vt:lpstr>
      <vt:lpstr>What have we learned about haiku?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Leah Brooks</dc:creator>
  <cp:lastModifiedBy>Catriona</cp:lastModifiedBy>
  <cp:revision>28</cp:revision>
  <dcterms:created xsi:type="dcterms:W3CDTF">2020-05-31T08:34:18Z</dcterms:created>
  <dcterms:modified xsi:type="dcterms:W3CDTF">2021-01-05T11:30:05Z</dcterms:modified>
</cp:coreProperties>
</file>