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67" r:id="rId3"/>
    <p:sldId id="268" r:id="rId4"/>
    <p:sldId id="266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32A-817E-4F50-9E3C-EB3B350DF61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F8C9-1FA8-4103-B22C-88D1F726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60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32A-817E-4F50-9E3C-EB3B350DF61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F8C9-1FA8-4103-B22C-88D1F726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44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32A-817E-4F50-9E3C-EB3B350DF61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F8C9-1FA8-4103-B22C-88D1F726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46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32A-817E-4F50-9E3C-EB3B350DF61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F8C9-1FA8-4103-B22C-88D1F726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9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32A-817E-4F50-9E3C-EB3B350DF61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F8C9-1FA8-4103-B22C-88D1F726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8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32A-817E-4F50-9E3C-EB3B350DF61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F8C9-1FA8-4103-B22C-88D1F726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32A-817E-4F50-9E3C-EB3B350DF61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F8C9-1FA8-4103-B22C-88D1F726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0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32A-817E-4F50-9E3C-EB3B350DF61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F8C9-1FA8-4103-B22C-88D1F726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5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32A-817E-4F50-9E3C-EB3B350DF61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F8C9-1FA8-4103-B22C-88D1F726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34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32A-817E-4F50-9E3C-EB3B350DF61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F8C9-1FA8-4103-B22C-88D1F726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9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32A-817E-4F50-9E3C-EB3B350DF61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F8C9-1FA8-4103-B22C-88D1F726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8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5A32A-817E-4F50-9E3C-EB3B350DF61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3F8C9-1FA8-4103-B22C-88D1F726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1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Recognise this?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233" y="2345453"/>
            <a:ext cx="4559534" cy="30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556411" cy="479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" y="491490"/>
            <a:ext cx="903732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you think the castle looked like when it was built?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Have a go at sketching it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200" y="3284984"/>
            <a:ext cx="1892300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of the castle from 1700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803" y="2139068"/>
            <a:ext cx="4756394" cy="34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3D reconstructions of the castle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340768"/>
            <a:ext cx="4610337" cy="249567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95936" y="4149080"/>
            <a:ext cx="45529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</TotalTime>
  <Words>33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Recognise this?</vt:lpstr>
      <vt:lpstr>PowerPoint Presentation</vt:lpstr>
      <vt:lpstr>PowerPoint Presentation</vt:lpstr>
      <vt:lpstr>What do you think the castle looked like when it was built?</vt:lpstr>
      <vt:lpstr>Plan of the castle from 1700</vt:lpstr>
      <vt:lpstr>3D reconstructions of the castle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</dc:creator>
  <cp:lastModifiedBy>Catriona</cp:lastModifiedBy>
  <cp:revision>4</cp:revision>
  <dcterms:created xsi:type="dcterms:W3CDTF">2021-01-05T13:49:58Z</dcterms:created>
  <dcterms:modified xsi:type="dcterms:W3CDTF">2021-01-05T14:44:54Z</dcterms:modified>
</cp:coreProperties>
</file>