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F97C6-FC7D-4FAD-BB29-C1F82F07DA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DF924A-78D8-43EB-B1AD-D0E0ECBD69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D0170-3E40-42AE-BD5B-4577C10E0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8CCC-F441-4610-8D6D-3ABD48F7BA2C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3B165-7E2A-4CF6-8588-C17C1675A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411A3-3EFB-46A5-895F-B304998AF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F5AC-96EF-44A6-8EBB-A6DEB9407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510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906C7-DB4D-455A-BF87-219B0011C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2A7954-EDFC-471D-B7A3-A400D74AF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D5D55-4267-4B70-8432-AE317B1A1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8CCC-F441-4610-8D6D-3ABD48F7BA2C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571FC-58D4-44C9-AAD3-334E9170B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E22F0-179F-496A-A44C-1D4DDECCC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F5AC-96EF-44A6-8EBB-A6DEB9407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48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9E1D48-0BCD-4068-84D2-E25FFFE76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1E5841-A3E6-492B-804A-DB782BF83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15DA8-B6CD-4E40-B980-655AC99D6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8CCC-F441-4610-8D6D-3ABD48F7BA2C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B5FC0-360B-4A54-B801-145BDC52E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DC903-9012-4FE1-93FA-97F2D7E3A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F5AC-96EF-44A6-8EBB-A6DEB9407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23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048E7-E1C9-4704-9E82-F33E295EA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37BF1-0A2D-47BC-A585-91649CBCD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F403B-E054-4A0C-9B5B-4064B02D3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8CCC-F441-4610-8D6D-3ABD48F7BA2C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F3D66-4E00-4E1F-926C-ACE664BF7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7EEE0-9FF3-473A-B6CB-A08410189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F5AC-96EF-44A6-8EBB-A6DEB9407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7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8D1FB-07F5-4BC0-BB0B-94B7BC548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77FA0-E4AF-48BA-A810-754FB23E0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CD07D-43EE-436C-AA3A-59F995B2F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8CCC-F441-4610-8D6D-3ABD48F7BA2C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1CA6E-1DE8-4E6E-A63D-5A78BD34D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09CCD-0EF3-4CDF-8EA8-25D353BE5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F5AC-96EF-44A6-8EBB-A6DEB9407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152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E3D8F-88C4-47DB-B45A-080994753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13985-66DC-42A6-B748-ABF304B6A4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1FB9DA-96FF-4978-838F-1DE3FA6DE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24FA8C-5292-46EF-BC8D-A7E5901AA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8CCC-F441-4610-8D6D-3ABD48F7BA2C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5F6AEF-07FE-4B78-AD67-D03C63EAC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382C74-9198-433B-BF34-04CE1A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F5AC-96EF-44A6-8EBB-A6DEB9407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66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B22E5-312D-4DAC-9667-D31FAAA99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D41E6-09A2-4D5E-BB97-2E908EBD1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BD66CD-C648-4031-8965-4EF1981479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A36CF2-1C51-4564-B610-B02CEA2F93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F58AFC-E382-409B-9DD5-EBEF664A00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3C02C2-7C69-433B-90AC-2CB8D8767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8CCC-F441-4610-8D6D-3ABD48F7BA2C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89EE54-6A2D-46D6-93E1-5B9035E1B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1C2E4C-1FEE-4162-AC32-EF78B2997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F5AC-96EF-44A6-8EBB-A6DEB9407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92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F8D28-FD23-4018-8E94-B88550001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B6B12B-356C-4C52-80B5-2AF46D800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8CCC-F441-4610-8D6D-3ABD48F7BA2C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439C0-94A1-4967-876D-77523DFF4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0BBAD2-1157-414C-82D8-9D3E8EE3E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F5AC-96EF-44A6-8EBB-A6DEB9407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016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0D80DC-CBA6-4D38-A6D4-01723CF6D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8CCC-F441-4610-8D6D-3ABD48F7BA2C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456FE9-5B38-4207-AFED-57490884B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088290-72E6-4AC8-9926-AE4FE94D9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F5AC-96EF-44A6-8EBB-A6DEB9407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642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D677E-233E-4F3C-9CE5-9E4D1E0BF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38D9B-5BA6-4F2E-A036-5B751BBA8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3C28D2-7774-4463-8E7B-5040587E3E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42D876-54B6-47A0-AE02-60A71AD28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8CCC-F441-4610-8D6D-3ABD48F7BA2C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32F61C-A886-4AFE-B91F-6FFD309A4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7F6C77-A890-483F-8161-4804DF813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F5AC-96EF-44A6-8EBB-A6DEB9407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61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72F34-03D7-4807-BF75-C5CB5DD33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5B0BD5-459B-410B-B9F7-383143AC6F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C4DF2F-8DA9-44DC-AEF9-2D8DB1B41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871AD1-D728-4DA9-8F64-516103C48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8CCC-F441-4610-8D6D-3ABD48F7BA2C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1CD76-EA58-452C-8A35-C63C04F49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DAFC4E-ABC1-4DA9-9D80-875EAC2E5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F5AC-96EF-44A6-8EBB-A6DEB9407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78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BAB7AF-E00B-4B40-95B7-50EA40138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7ED50-7BF0-4E3B-8511-129271F03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DC026-394A-4F1C-8CF9-F29E044BC4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18CCC-F441-4610-8D6D-3ABD48F7BA2C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76420-F4E4-4549-BF55-D0CAF11BB1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CE875-300C-41D7-88EE-4ADF920013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EF5AC-96EF-44A6-8EBB-A6DEB9407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838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6D31810-F7DD-43EF-8FCE-A8A00AA4B937}"/>
              </a:ext>
            </a:extLst>
          </p:cNvPr>
          <p:cNvSpPr txBox="1"/>
          <p:nvPr/>
        </p:nvSpPr>
        <p:spPr>
          <a:xfrm>
            <a:off x="5102087" y="3303656"/>
            <a:ext cx="2531165" cy="1077218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B050"/>
                </a:solidFill>
                <a:latin typeface="Comic Sans MS" panose="030F0702030302020204" pitchFamily="66" charset="0"/>
              </a:rPr>
              <a:t>Amazing Animals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1C38EF-069B-46D6-A4F1-227B9152C9F9}"/>
              </a:ext>
            </a:extLst>
          </p:cNvPr>
          <p:cNvSpPr txBox="1"/>
          <p:nvPr/>
        </p:nvSpPr>
        <p:spPr>
          <a:xfrm>
            <a:off x="1020417" y="1020417"/>
            <a:ext cx="2425148" cy="152349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Literacy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A thank you note for my favourite present.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My favourite animal.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Questions, capital letters, words and sentences.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A letter to David Attenborough.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2A8444-FB52-4931-8FA0-E592C03AB0E1}"/>
              </a:ext>
            </a:extLst>
          </p:cNvPr>
          <p:cNvSpPr txBox="1"/>
          <p:nvPr/>
        </p:nvSpPr>
        <p:spPr>
          <a:xfrm flipH="1">
            <a:off x="6996347" y="1389749"/>
            <a:ext cx="3459617" cy="1184940"/>
          </a:xfrm>
          <a:prstGeom prst="rect">
            <a:avLst/>
          </a:prstGeom>
          <a:solidFill>
            <a:srgbClr val="FF6699"/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Maths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Comparing and composition of numbers to 10.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Mass: order, compare and estimate.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Capacity: order, compare and estimate.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Making pairs (doubling). Combining two groups.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Length and height. Time (sequencing)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CC67C9-46B5-4175-A2CC-283A51F5D50D}"/>
              </a:ext>
            </a:extLst>
          </p:cNvPr>
          <p:cNvSpPr txBox="1"/>
          <p:nvPr/>
        </p:nvSpPr>
        <p:spPr>
          <a:xfrm>
            <a:off x="835686" y="4026932"/>
            <a:ext cx="4001357" cy="118494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Understanding the world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Curiosity table.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The life of David Attenborough. 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Habitats. Hot and cold.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Different occupations and ways of life.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RSPB Big Garden Birdwatch. Chinese New Year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26A101-8812-4333-AEFC-10A9BCC858E4}"/>
              </a:ext>
            </a:extLst>
          </p:cNvPr>
          <p:cNvSpPr txBox="1"/>
          <p:nvPr/>
        </p:nvSpPr>
        <p:spPr>
          <a:xfrm>
            <a:off x="7733043" y="4643040"/>
            <a:ext cx="3418262" cy="135421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Expressive art and design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Home corner, jungle and Chinese restaurant role play.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Colour mixing in ice.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Collage our favourite animal. Observational drawing of birds. Chinese architecture junk modelling. Chinese dragons.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53279B-E217-4D3F-AC92-04BF904F4C6B}"/>
              </a:ext>
            </a:extLst>
          </p:cNvPr>
          <p:cNvSpPr txBox="1"/>
          <p:nvPr/>
        </p:nvSpPr>
        <p:spPr>
          <a:xfrm>
            <a:off x="8057322" y="3103602"/>
            <a:ext cx="2425148" cy="1431161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Personal, social and emotional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What I did in the holidays.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What makes a good listener? Using tools safely. What is compromise? Proud clouds. 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Our emotions.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4BF24E-78EF-47F9-9D75-BCB8AC55D301}"/>
              </a:ext>
            </a:extLst>
          </p:cNvPr>
          <p:cNvSpPr txBox="1"/>
          <p:nvPr/>
        </p:nvSpPr>
        <p:spPr>
          <a:xfrm>
            <a:off x="1219199" y="5366315"/>
            <a:ext cx="3220279" cy="11849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Physical development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Handwashing. Tidying up. 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Fine motor skills.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Healthy food choices.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Foods for Chinese New Year.</a:t>
            </a:r>
          </a:p>
          <a:p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9158CB-8008-4C8C-8788-45DFA450AEB4}"/>
              </a:ext>
            </a:extLst>
          </p:cNvPr>
          <p:cNvSpPr txBox="1"/>
          <p:nvPr/>
        </p:nvSpPr>
        <p:spPr>
          <a:xfrm>
            <a:off x="1345895" y="2572361"/>
            <a:ext cx="3491148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Communication and language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Word wall.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Class story share. Introduction of “talk partners”.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What is compromise? 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Rhymes and poems. Stories from other cultures. </a:t>
            </a:r>
          </a:p>
        </p:txBody>
      </p:sp>
    </p:spTree>
    <p:extLst>
      <p:ext uri="{BB962C8B-B14F-4D97-AF65-F5344CB8AC3E}">
        <p14:creationId xmlns:p14="http://schemas.microsoft.com/office/powerpoint/2010/main" val="3186955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6078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226</Words>
  <Application>Microsoft Office PowerPoint</Application>
  <PresentationFormat>Widescreen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Mortimer</dc:creator>
  <cp:lastModifiedBy>Stephen Mortimer</cp:lastModifiedBy>
  <cp:revision>6</cp:revision>
  <dcterms:created xsi:type="dcterms:W3CDTF">2021-01-05T11:45:37Z</dcterms:created>
  <dcterms:modified xsi:type="dcterms:W3CDTF">2021-01-05T12:14:44Z</dcterms:modified>
</cp:coreProperties>
</file>