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ink/inkAction1.xml" ContentType="application/vnd.ms-office.inkAction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ink/inkAction2.xml" ContentType="application/vnd.ms-office.inkAction+xml"/>
  <Override PartName="/ppt/notesSlides/notesSlide4.xml" ContentType="application/vnd.openxmlformats-officedocument.presentationml.notesSlide+xml"/>
  <Override PartName="/ppt/ink/inkAction3.xml" ContentType="application/vnd.ms-office.inkAction+xml"/>
  <Override PartName="/ppt/notesSlides/notesSlide5.xml" ContentType="application/vnd.openxmlformats-officedocument.presentationml.notesSlide+xml"/>
  <Override PartName="/ppt/ink/inkAction4.xml" ContentType="application/vnd.ms-office.inkAction+xml"/>
  <Override PartName="/ppt/notesSlides/notesSlide6.xml" ContentType="application/vnd.openxmlformats-officedocument.presentationml.notesSlide+xml"/>
  <Override PartName="/ppt/ink/inkAction5.xml" ContentType="application/vnd.ms-office.inkAction+xml"/>
  <Override PartName="/ppt/notesSlides/notesSlide7.xml" ContentType="application/vnd.openxmlformats-officedocument.presentationml.notesSlide+xml"/>
  <Override PartName="/ppt/ink/inkAction6.xml" ContentType="application/vnd.ms-office.inkAction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Action7.xml" ContentType="application/vnd.ms-office.inkAction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1pPr>
    <a:lvl2pPr marL="431800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2pPr>
    <a:lvl3pPr marL="647700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3pPr>
    <a:lvl4pPr marL="863600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4pPr>
    <a:lvl5pPr marL="1079500" indent="-2159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panose="05000000000000000000" pitchFamily="2" charset="2"/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42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05T14:45:48.7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9884">
    <iact:property name="dataType"/>
    <iact:actionData xml:id="d0">
      <inkml:trace xmlns:inkml="http://www.w3.org/2003/InkML" xml:id="stk0" contextRef="#ctx0" brushRef="#br0">5476 3949 0,'39'0'96,"-1"0"-93,0 0 13,154 0-8,76 0 3,0 0 2,-77 0 5,39 0-11,115-38 5,114 38 2,-152-39-3,-1 39 1,-76 0 6,38-38-11,191 38 6,-76 0 0,-76-38-2,-78-1 3,-75 39 0,-39-38-2,-1 0-1,1 38 7,38 0-12,1 0 7,-39 0-1,38 0 1,-38 0-1,-77 0 14,-115 0 124,39 0-138,-39 0 0,1 0-1,-1 0 3,-38 0-1,39 0-2,-39 0 3,-115 0-3,-38 0 2,77 0-1,37 0 1,1 0 3,-115 0-3,-153 0-5,38 76 4,38-37 0,154-39 5,-39 38-2,39 0-8,-154 1 4,115-1 8,-38-38-11,115 0 3,0 0 2,0 38 6,38-38-14,38 0 8,-38 0 1,39 0-4,-1 0 3,1 0 0,-39 0-2,38 0 2,0 0 1,1 0-4,-1 0 4,1 0-2,-1 0 14,39 0 10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05T14:45:48.7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27454">
    <iact:property name="dataType"/>
    <iact:actionData xml:id="d0">
      <inkml:trace xmlns:inkml="http://www.w3.org/2003/InkML" xml:id="stk0" contextRef="#ctx0" brushRef="#br0">12867 14223 0,'0'38'96,"0"39"-71,0 0-14,-38-1 0,38-37 2,0 37 1,0-37 4,-38-1-12,-1 39 6,39-1 7,0 39-12,-38-38 4,38 38 1,-38-77 1,-1 39 4,39 0 3,-38-39 5,38 0-12,-38-38 0,0 0 12,38-38 111,0-39-123,0 1 0,0 37-2,-39-37 2,39-1 5,-38 77-11,38-38 5,0-1 13,0 1 12,0 76 129,0 1-144,0 37-8,0-37 1,0 76-5,0-77 6,0 39-9,0-1 14,0-37-4,0-1-2,0 0-7,0 1 18,38-39 74,1 0-76,-1 0 2,-38-39-12,38 39 3,0-38-6,39 0 2,-39-1 0,1 1-2,114-39-3,-38 1 3,0-1 3,-39 39-3,-38-39 1,1 77 2</inkml:trace>
    </iact:actionData>
  </iact:action>
  <iact:action type="add" startTime="31324">
    <iact:property name="dataType"/>
    <iact:actionData xml:id="d1">
      <inkml:trace xmlns:inkml="http://www.w3.org/2003/InkML" xml:id="stk1" contextRef="#ctx0" brushRef="#br0">13250 17060 0,'38'0'145,"39"0"-134,0 0 2,-1 0-1,1 0 0,76 0 6,115-39-8,38 1-1,-76 0 4,-38-39 1,37 0-3,1 39 2,38 0 4,77-1-10,-77-37 6,0 37 0,-115 1-2,-38 0 2,38 38-1,39-39 2,114 39-2,77-38 0,-153 38 0,-1 0 1,-37 0 0,76 0-1,38 0 0,39 0 0,-39 0 7,-38 0-13,-76 77 7,-1-39 0,1 39-2,-39-39 2,77 0 0,38 1 4,-77-1-10,1 0 7,-77 1-3,0 37 2,-1 1 5,-37-39-11,-39 1 5,1-39 4,-1 38-7,0-38 3,0 0 1,-38 38 1,77-38-4,0 0 4,-1 0-2,1 0 2,38 0-4,-39 0 5,1 0-4,-1 0 2,-37 0 10,-1 0-10,39 0 13,38-38-15,-1 0 3,-37-1 3,0-37-11,-1 76 7,-38 0 0,1 0 38,-1 0-35,39 0-8,-1 0 4,-37 0 1,-1 38 2,0-38-6,0 0 5,1 38 9,-1-38-10,0 0 4,39 0-9,38 0 5,-77 0-2,0 0 15,1 0-14,-1 0 1,0 0-1,1 0 13,-1 0 323,38 0-335,-37 0-1,-1 0 5,77 0-9,-77 0 17,0 39 0,1-39 14,-39 38-3,0 0 125,-39-38 78,39 77-220,-38-39-2,0 39 7,-39-39-11,77 1 0,-76-1-1,37 0 8,-75 1-16,37-39 9,39 38 0,-1-38-1,78 0 113,-1-38-112,0-1-1,1-37-1,-39 37 2,38 1 2,-38 0-5,38-1 4,0 39 16,-38-38-24,39 0 7,-39-1 4,38 1 16,0 0-9,1-39 14,37 39-14,-38 38 5,1-39-21,-1 39 5,-38-38 1,-38 38 150,-1 0-156,1 0 5,-38-38 0,-1-1 1,39 1-4,-1-39 4,-37 77-3,-1-115 2,-38 77 7,-38-77-15,38 77 7,77 38 0,0-39 13,38 1 25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05T14:45:48.7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4432">
    <iact:property name="dataType"/>
    <iact:actionData xml:id="d0">
      <inkml:trace xmlns:inkml="http://www.w3.org/2003/InkML" xml:id="stk0" contextRef="#ctx0" brushRef="#br0">20564 7246 0,'39'0'151,"-1"0"-141,38 0 1,78 0 3,37 0-3,-38 0 2,0 0 0,-38 0-1,-38 0 0,38 0 4,-39 0-8,1 0 9,76 0-8,-38 0 4,0 0-1,-38 0 1,-39 0-1,0 0 0,0 0 38,1 0-25,-1 0-12</inkml:trace>
    </iact:actionData>
  </iact:action>
  <iact:action type="add" startTime="7459">
    <iact:property name="dataType"/>
    <iact:actionData xml:id="d1">
      <inkml:trace xmlns:inkml="http://www.w3.org/2003/InkML" xml:id="stk1" contextRef="#ctx0" brushRef="#br0">26232 16446 0,'0'0'4,"-38"0"8,-1 0 18,1 0-17,0 0-1,-1 0 1,1 0-2,-39 0 15,39 0-2,-38 0-11,37 0-1,1 0 2,-39 0-3,39 0 27,38 39 12,-76-1-38,76 0 1,-39 1-2,1 37 15,38 1-14,-38 38 1,38-38 0,-39-39-2,39 0 3,0 39-2,0-39 14,0 1-3,0-1-11,-38-38 1,38 38 1,0 1 38,0-1-18,0 0-20,0 1 9,0-1-11,0 0 2,38 1-1,-38-1-2,115 39 2,0-77 0,-38 38-2,-1 0 2,1-38 0,-1 0-1,1 0 0,0-38 2,-39 38-4,0-77 3,1 39 0,-39 0-1,38-39 1,0 39 1,-38-1-4,38-37 3,1 37 0,-39-37-1,38 76 0,-38-39 1,0-37-1,0 37 1,0-37 3,0-1-8,0 0 8,0 1-6,0-39 2,0 76 0,0 1 5,-38 38-9,38-38 5,-39-1 11,1 1-12,38 0 13</inkml:trace>
    </iact:actionData>
  </iact:action>
  <iact:action type="add" startTime="13418">
    <iact:property name="dataType"/>
    <iact:actionData xml:id="d2">
      <inkml:trace xmlns:inkml="http://www.w3.org/2003/InkML" xml:id="stk2" contextRef="#ctx0" brushRef="#br0">2183 9814 0,'38'0'97,"1"0"-83,-1 0-3,115 0-2,-38 0 3,0 0 1,-38 0-1,-1 0 5,1 0-8,-1 0 3,39 0 3,0-38-5,38 38 3,-38 0-2,0 0 4,-77 0-4,1 0 13,-1 0-10,-38-38 197</inkml:trace>
    </iact:actionData>
  </iact:action>
  <iact:action type="add" startTime="21532">
    <iact:property name="dataType"/>
    <iact:actionData xml:id="d3">
      <inkml:trace xmlns:inkml="http://www.w3.org/2003/InkML" xml:id="stk3" contextRef="#ctx0" brushRef="#br0">11221 17481 0,'38'0'165,"38"0"-145,39 0-9,0 0 1,0 0 5,0 0-4,-38 0-5,-39 0 5,0 0 1,0 0-5,39 0 4,0 0 0,-39 0 6,39 0-13,-1 0 7,-38 0 11,1 0 1</inkml:trace>
    </iact:actionData>
  </iact:action>
</iact:actions>
</file>

<file path=ppt/ink/inkAction4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05T14:45:48.7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3425">
    <iact:property name="dataType"/>
    <iact:actionData xml:id="d0">
      <inkml:trace xmlns:inkml="http://www.w3.org/2003/InkML" xml:id="stk0" contextRef="#ctx0" brushRef="#br0">2260 14415 0,'38'0'16,"0"0"30,1 0-34,-1 0 0,-38-39 1,38 39 12,-38-38-13,39 0 0,37-39 1,-38-38-1,39 38 1,-39 1 2,1 37-6,-1-37 5,38 76-3,-37-77 1,37 39 1,1 38 0,0-39-2,37 39 3,-37-38 0,0 0-4,-39 38 3,38-39-1,-37 1 1,-1 38-1,-38-38 1,77 38 12,-77-39-13,38 1 0,39 38 1,-39-77 2,38 77-5,39-38 2,0-39 1,0 39 0,77-77-2,-78 38 2,40-38-1,-78 77 1,1 0 0,-1-1-1,1 1 0,38 0 0,38-1 1,0 39 0,0-38-2,-38 0 5,0-1-6,-38 39 9,-39 0-10,0 0 3,77-38-3,-38-1 4,76 1 0,0 0-2,39 38 3,-78-39-2,1 39 0,-38 0 3,0-38-5,-1 38 3,-38 0-1,39 0 0,-39 0 1,1 0 1,-1 0-4,38 0 3,1 0 0,38 0-1,38 0 1,-76 0 3,-1 0-8,-37 0 6,75 0-2,-75 0 12,37 0-11,-37 0-1,-1 0 1,0 38-1,1-38 1,-1 0-1,38 0 1,39 39-1,-38-39 0,38 0 1,-39 0 0,1 0-1,-39 0 0,1 0 3,-1 38-5,0-38 3,39 38 12,-39-38-1,0 0-11,1 0 0,37 39-2,-38-1 2,39-38 0,38 0-1,-38 39 1,-1-1-1,-38-38 0,1 38 2,-39 1-3,38-39 2,-38 38 0,38 0-1,1 1 0,-39-1 1,0 0-1,38 1 1,-38-1-2,38 0 2,0 1 1,1-1 10,37 0 0,-37 1-10,-1-39-3,39 38 2,-1 0 7,-38 1-4,39-1-12,-39 0 6,1 1 2,-39-1 0,76 39 1,-76-1 0,38 39-1,1-76 0,-1 37 1,-38-37-1,38-1 1,1 39-1,-1-39 13,-38 0 4,38-38-20,-38 39 15,39-1-11,-1 0 12,0-38-13,0 39 1,-38-1 0,77-38-1,0 77 0,-39-39 0,77 39 1,-77-39 0,39 77 1,-39-38 0,0-77 7,-38 38 11,-38-76 48,0 38 1005,-1-39-1048,1 39-24,0 0-1,-39 0 1,-76-38 2,0 0-5,0-1 2,76 39 2,39 0-4,-1-38 3,78 38 174,-1 0-175,39 0 1,38 38 2,-39-38-5,-38 39 1,39-39 1,-39 0 3,1 0-4,37 0 0,-38 0 3,1 0-2,-1 38 1,0-38 23,1 0 27,-1 0-13,0 0 12,-38 38-50,39-38 13,-39 39 13,38-39-11,0 0 24,-38-39 32,0 1-58,0 0-13,0-39 1,0 0 1,38-38-4,-38 39 3,0-39 0,0 76 13,0 1-16</inkml:trace>
    </iact:actionData>
  </iact:action>
  <iact:action type="add" startTime="9143">
    <iact:property name="dataType"/>
    <iact:actionData xml:id="d1">
      <inkml:trace xmlns:inkml="http://www.w3.org/2003/InkML" xml:id="stk1" contextRef="#ctx0" brushRef="#br0">12178 14721 0,'38'0'136,"1"-76"-123,75-1-4,78-115 3,38 1 0,-1 37 0,-75 39 1,-1 39 1,-77-1-5,1 39 6,-1-39-1,78 0-4,75-38 3,39-115-1,39 39 1,-116-1-2,-76 39 2,-38 38 2,-39 38-5,77 38 3,-77-37-1,77-1 4,0 77-8,38-77 10,0 39-11,39 38 7,-1-38-3,1-1 3,-77 39-3,0 0 3,-39 0-3,1-38 2,-39 38-1,0 0 3,39 0-5,-1 0 3,1-38-1,76 38 1,39 0-1,-1 0 0,-76 0 0,0 0 4,-38 0-6,-39 0 2,38 0 0,39 0 5,0 0-9,115 0 5,-115 0-1,0 38 5,-39-38-9,1 38 5,-39 1 0,39-1 1,-39-38-4,39 77 2,-39-77 1,0 38 12,1-38 237,-1 38-250,-38 1 0,76-39 0,-76 76 1,39 1 1,-1 0-3,0 76 2,77 1-2,-38-39 2,-1-39 5,1 1-11,0-39 9,76 39-8,-38-39 5,-39 1 0,-38 37-1,77-37 1,-115-1-1,39 39 1,-1-1 0,-38-37-1,38 37 0,1 39 1,-1-38-1,-38 0 2,38-39-3,0 39 1,-38-39 1,39 39-1,-1-77 1,0 38 2,39 39-5,-1-39 3,-37 39-2,-1-39 2,0 0 0,1 1-1,-1-1 1,-38 0 136,38-38-110,1 39-29,-39-1 16,0 0-2,0 1 64,-77-78 23,-115-37-98,116-1 0,-1 39-2,1-1 2,-1 1 0,39 38 0,-39-38-1,39 38 1,38-39 13,-38 39 21,76 0 115,39 39-136,-39-1-15,38 39 2,78-1 1,-78 1-3,-38-77 7,1 0-11,-1 38 6,0-38 61,1 0 63,-1 0-124,0 0 2,1 0 57,-39 39-56,38-39 6,-38-39 139,38 1-148,-38 0-1,0-1-1,0 1 3,0 0-2,0-1 13,0 1-12,0 0 12,0-1-13,0 1 14,0 0-15,0-1 16,0 1-4,0-39 215,0 39-225,0 0-2,0-1 1,0 1 13,0 0-13,0-1 26,0 1-1</inkml:trace>
    </iact:actionData>
  </iact:action>
  <iact:action type="add" startTime="14284">
    <iact:property name="dataType"/>
    <iact:actionData xml:id="d2">
      <inkml:trace xmlns:inkml="http://www.w3.org/2003/InkML" xml:id="stk2" contextRef="#ctx0" brushRef="#br0">17731 13878 0,'38'0'38,"0"0"-16,0 0-1,1 0-6,-1 0 1,0 0 4,1 0 19,-1 0-16,0 0 7,0 0-22,1 0 129,-1 0-88,0 0 1,1 0-25,-1 0-12,0 0-1,1 0 50,-1 0-24</inkml:trace>
    </iact:actionData>
  </iact:action>
  <iact:action type="add" startTime="16788">
    <iact:property name="dataType"/>
    <iact:actionData xml:id="d3">
      <inkml:trace xmlns:inkml="http://www.w3.org/2003/InkML" xml:id="stk3" contextRef="#ctx0" brushRef="#br0">19607 17520 0,'38'0'7,"1"0"30,-1 0-1,0 0-11,0 0-9,1 0-6,37 0 1,77 0 2,-38 0 1,0 0-3,-76 0 3,37 0-4,-38 0 3,1 0 12,-1 0-12,0 0 2,39 0 7,-39 0 3,0 0 0,1 0 49</inkml:trace>
    </iact:actionData>
  </iact:action>
</iact:actions>
</file>

<file path=ppt/ink/inkAction5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05T14:45:48.7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7409">
    <iact:property name="dataType"/>
    <iact:actionData xml:id="d0">
      <inkml:trace xmlns:inkml="http://www.w3.org/2003/InkML" xml:id="stk0" contextRef="#ctx0" brushRef="#br0">21177 15910 0,'38'0'37,"1"0"-15,-39-39-9,38 1 1,0 38-5,-38-38 5,38-1-2,-38 1-1,77 0 2,-39-39 14,1 77-16,37-38 2,-37-1-2,37 1 2,1 0 2,38-1-5,-1 39 4,1-76-3,-38 37 1,0 39 1,-1-38-1,1 0 1,-39 38-1,0 0 3,39 0-4,-39 0 3,0 0-4,39 0 3,76 0 0,-38 0-2,-38 0 2,-1 0-1,39 0 1,-77 0 0,1 0 1,-1 0-4,0 0 2,1 0 2,-1 0-2,39 0 15,-39 0-5,38 0-9,1 0-1,-39 0 1,39 0-1,-1 0 8,1 0-15,-39 0 8,1 0-1,-1 0 0,0 0 0,1 0 16,-1 0-17,0 0 14,0 0-1,1 0-12,-1 0 0,39 0 1,-39 0-1,38 0 0,-37 0 1,76 38 2,-77-38-4,-38 38 1,77-38 1,-39 0 11,0 39 1,0-39-13,1 0 14,-1 38-14,0 0 1,39-38 0,-39 39 11,0-39-12,1 0 0,-39 38 2,38-38-2,0 0 13,1 0-13,-39 38 0,38-38 1,-38 39 0,38-39 11,-38 38-11,77 0-2,-77 1 2,76-1 0,-76 0-1,39 1 1,-39-1-1,38 0 13,0 1-10,1-39-5,-39 38 3,38-38-1,0 38 1</inkml:trace>
    </iact:actionData>
  </iact:action>
  <iact:action type="add" startTime="9224">
    <iact:property name="dataType"/>
    <iact:actionData xml:id="d1">
      <inkml:trace xmlns:inkml="http://www.w3.org/2003/InkML" xml:id="stk1" contextRef="#ctx0" brushRef="#br0">25887 15986 0</inkml:trace>
    </iact:actionData>
  </iact:action>
</iact:actions>
</file>

<file path=ppt/ink/inkAction6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05T14:45:48.7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12125">
    <iact:property name="dataType"/>
    <iact:actionData xml:id="d0">
      <inkml:trace xmlns:inkml="http://www.w3.org/2003/InkML" xml:id="stk0" contextRef="#ctx0" brushRef="#br0">6855 9469 0,'0'39'73,"0"-1"-64,0 0 4,0 116-2,0-1 2,-38 39 2,38 268-5,-39-39 3,39-114 1,0-77-4,-38-77 3,38-38-1,0 0 2,0-38-3,-38-39 1,38 1 26,-38-78 85,-1 1-108,-37 0-3,-1-39 4,-76 0-9,-39 1 6,116-1 0,38 39 0,-1 38-1,1 0 3,76 0 107,-38 38-110,39 0 13,-1-38-13,0 39 1,39-1 0,38 0 0,-39 1-2,-37-1 2,75 77 3,-37-77-7,-39 1 2,39-1 2,-39 0 12,0-38 12,1 0-6,-1-38-11,39 0-7,-39 38-1,0 0 1,1-39 0,37 1 12,-38-39-12,39 1-2,0-39 1,-1-77-1,1-76 4,38 114-5,-115 78 4,38-1-3</inkml:trace>
    </iact:actionData>
  </iact:action>
  <iact:action type="add" startTime="14464">
    <iact:property name="dataType"/>
    <iact:actionData xml:id="d1">
      <inkml:trace xmlns:inkml="http://www.w3.org/2003/InkML" xml:id="stk1" contextRef="#ctx0" brushRef="#br0">17233 10083 0,'0'38'76,"0"39"-69,0 153 6,0 76 3,-77-37-7,1 76 2,37 115 2,-37 38-1,37-229 2,39-78-3,0-76 1,0 0 1,0-38-1,0 38 1,0-77-1,0 1 14,-38-39 98,0 0-110,-1-77-3,-75 0 0,37 39 2,39-77 1,-39 77-2,39-39 0,0-76 0,-1 38 2,1 76-3,38 1 2,-38-39-2,-1 77 17,39-38 7,0 114 102,39 1-124,37 77-1,1-78 1,-1 1-1,1 0 0,38-39 1,-77-38 0,0 38-1,1-38 3,-1 0 45,0 0-10,1 0-12,-1 0-1,0 0-26,1-38 1,37 0 1,1-116 0,38-76 0,114 38-2,1 1 2,-77 76 1,-76 0-3,-1 115 2,-76-39-1</inkml:trace>
    </iact:actionData>
  </iact:action>
  <iact:action type="add" startTime="16901">
    <iact:property name="dataType"/>
    <iact:actionData xml:id="d2">
      <inkml:trace xmlns:inkml="http://www.w3.org/2003/InkML" xml:id="stk2" contextRef="#ctx0" brushRef="#br0">22862 10236 0,'0'77'84,"0"114"-71,0 39 0,0-76 1,-38-1-3,38 39 1,0 76 1,0 39 0,0-77-1,0-77-1,0-76 2,0-1 0,0-37 1,0 37-3,-39-76 89,1 0-37,0 0-39,38-38-10,-39-39-4,1 39 4,0-39-3,-39 1 1,39 37 1,-39-37 1,39 76 21,76 38 40,-38 39-62,77-1-1,-39 1 2,-38 0-3,39-39 2,-39 0-1,0 1 13,38-39-13,0 0 14,-38 38-15,38-38 30,1 0-19,-1 0 16,0 0-26,1 0 0,37-38 0,1 38 1,38-77-1,-77 0 1,39 1 4,-1-39-10,-38 38 6,-38 39 0,39-1-1</inkml:trace>
    </iact:actionData>
  </iact:action>
</iact:actions>
</file>

<file path=ppt/ink/inkAction7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05T14:45:48.7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5118">
    <iact:property name="dataType"/>
    <iact:actionData xml:id="d0">
      <inkml:trace xmlns:inkml="http://www.w3.org/2003/InkML" xml:id="stk0" contextRef="#ctx0" brushRef="#br0">6013 9776 0,'268'0'160,"0"0"-149,115 0 3,268-77-3,-154 77 2,-152-38 3,-77 38-7,-115 0 4,-38 0-1,-76 0 2</inkml:trace>
    </iact:actionData>
  </iact:action>
  <iact:action type="add" startTime="7135">
    <iact:property name="dataType"/>
    <iact:actionData xml:id="d1">
      <inkml:trace xmlns:inkml="http://www.w3.org/2003/InkML" xml:id="stk1" contextRef="#ctx0" brushRef="#br0">14361 19207 0,'0'-39'65,"0"-37"-18,-39-1-23,39 39-12,0-1 4,-38 39-5,38-38-2,-38 38 4,-1-38 0,-37 38-1,38-39 1,-1 39-2,-37 0 2,-1 0-1,39 0 2,0-38-2,-1 38 0,1 0 4,0 0-6,-1-38 2,1 38 2,0 0-4,-39 0 16,39 0-14,-77 0 0,0 0 1,0 0 1,39 0-3,-1 0 2,1 0-2,-1 0 2,0 0-1,1 0 1,-39 0 0,-77 0-2,-37-39 5,114 39-6,0 0 2,38 0 1,39 0 0,-39 0-1,39 0 1,0 0-1,-39 0 1,-38 0-2,39 0 2,-39 0 0,0 0-1,38 0 0,1 0 0,38 0 1,-39 0 0,0 0-1,39 0 0,0 0 1,-39 0 0,39 0-1,0 0 0,-39 0 3,0 0-4,-37 0 0,-1 0 2,38 0 0,0 0-2,39 0 2,0 0 1,0 0-3,-1 0 5,1 0-7,0 0 17,-1 0-3,1 0-10,-38 0-1,37 0 1,1 0-1,-39 0 2,1 0-3,37 0 2,1 39 0,0-39-1,0 0 12,-1 38 15,1-38-15,38 38 1,-38 1 0,38-1-13,0 0 13,0 39-12,0-39-1,-39 39 1,39 0 0,0-39-2,0 0 14,0 1-12,0-1 0,0 39 12,0-39-1,0 39-12,0-39 1,0 77 0,0-38-1,0-1 0,0 1 1,0-39-1,39-38 1,-39 77 0,76-77-1,-76 38 0,39-38 0,-1 39 1,0-1 0,77-38-2,-77 0 2,39 38 2,-39-38-5,1 39 3,-1-39 1,0 38-4,0-38 4,1 0-2,-1 0 0,0 0 0,39 0 2,-1 0-3,39 0 2,0 38-1,-38-38 1,-1 0 0,1 0-2,-39 0 2,39 0-1,-39 0 1,0 0 0,1 0-1,-1 0 1,39 0-2,38 0 7,-1 0-7,1 0-3,-38 0 6,-1 0-2,-37 0 12,37 0-11,-37 0 14,37 0-13,-37 0-4,37 0 1,1 0 2,38 0-1,-39 0 1,39 0-1,-38 0 0,-1-38 1,1 38 0,-39 0-1,39 0 1,-1 0 11,-37 0-11,37 0-1,77 0 1,-38 0 1,0 0-3,-38-38 1,-39 38 1,0 0-1,1 0 3,-1 0 7,0-39-9,0 39-1,1 0 13,-1 0-11,0 0-1,1 0-2,-1 0 1,38 0 1,39 0-1,-38 0 1,-39 0-1,1 0 0,-1 0 1,0-38 0,0 38-1,1 0 13,-1-38-12,0 38-1,-38-39 0,39 39 1,37-38 12,-38 0-13,1 38 0,-1 0 2,0-39-3,1 39 2,-1-76-1,0 37 0,-38 1 1,39 0 0,-1-1-1,0-37 1,0 76-1,-38-77 3,39 39 6,-39-1 5,0 1 11,0 0-24,0-1 36,0 1 152,-39 0-172,1 38-22,38-39 6,-38 39 0,38-38-1,-38 38 0,-1-38 0,1-39 1,0 0 12,-1 77-10,39-38 7,-38 0 53,-39 38-62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5ED3F6EB-1CC6-4F40-99FC-997C9061076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C22E265C-6605-4FF9-BC3D-F7EEEF2CA3A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E30F1B9-6070-4BCD-AE8C-066293863248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en-GB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6314E44-E3A5-4816-9D82-86853A2A451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en-GB" alt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7E727ABE-13EC-4351-9F57-B95DF029ACC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en-GB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3FA855F3-726B-401F-995B-69B8863FFE7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fld id="{FFEA1024-F6E7-491A-9CD3-41885A34ED6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D949BE-068F-4D9E-A610-E7F1D2C9B16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F127AF-AB29-4206-BF3C-9390E740E8C3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2289" name="Rectangle 1">
            <a:extLst>
              <a:ext uri="{FF2B5EF4-FFF2-40B4-BE49-F238E27FC236}">
                <a16:creationId xmlns:a16="http://schemas.microsoft.com/office/drawing/2014/main" id="{892BB104-603A-4BC1-8B0C-14699456A28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4BC482A1-1201-4560-94A1-A3B082DE672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97E4643-0897-4583-B0F9-7D5C0EDE4F2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6380ED-14CC-4760-911D-EA3093B60D2E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13313" name="Rectangle 1">
            <a:extLst>
              <a:ext uri="{FF2B5EF4-FFF2-40B4-BE49-F238E27FC236}">
                <a16:creationId xmlns:a16="http://schemas.microsoft.com/office/drawing/2014/main" id="{E8271A3B-C896-4E1F-9C2B-666996BEFFF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E30EC075-ADCF-4003-A9D2-E0F03E28097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E84A72-E8FF-495D-BF4D-CA36AFAB346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6D9EAB-24D1-4FDC-B9DF-A953FCA93106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4337" name="Rectangle 1">
            <a:extLst>
              <a:ext uri="{FF2B5EF4-FFF2-40B4-BE49-F238E27FC236}">
                <a16:creationId xmlns:a16="http://schemas.microsoft.com/office/drawing/2014/main" id="{DA4D3978-34AF-43B4-AE0D-1A8FB46D39F4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0BD9BFCA-7C81-455A-893C-7A753BB2158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2AAF8A-6AF8-4E68-833B-21A1E391968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1E0CE94-3245-4AD8-B420-7D7CC24121FB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5361" name="Rectangle 1">
            <a:extLst>
              <a:ext uri="{FF2B5EF4-FFF2-40B4-BE49-F238E27FC236}">
                <a16:creationId xmlns:a16="http://schemas.microsoft.com/office/drawing/2014/main" id="{DB4CDBD6-08A4-4CB9-8ED2-B31C670A23D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BADA648B-C51E-4309-A982-192A44185DF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8AA203-0EF4-4002-A022-F660C6C9471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E80EFF8-C1C8-422F-A864-9B24D515D32E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6385" name="Rectangle 1">
            <a:extLst>
              <a:ext uri="{FF2B5EF4-FFF2-40B4-BE49-F238E27FC236}">
                <a16:creationId xmlns:a16="http://schemas.microsoft.com/office/drawing/2014/main" id="{195E9628-9665-411C-8A03-C993AD0CDCB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AE952922-FC87-457B-BF01-943B05540BE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792AAF-1F48-4392-8C59-71CF3BB9102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B51023-861D-4B53-8B79-CE3ACC7CC9F8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7409" name="Rectangle 1">
            <a:extLst>
              <a:ext uri="{FF2B5EF4-FFF2-40B4-BE49-F238E27FC236}">
                <a16:creationId xmlns:a16="http://schemas.microsoft.com/office/drawing/2014/main" id="{BB4E091E-608B-4D83-83A3-784F81AF77F7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4F320907-FC47-4863-B37F-C86D91732A2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BE9839E-035C-4B14-BC17-EECC1EC04C1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210D17-0B18-4C34-9C98-050FF8FD2363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8433" name="Rectangle 1">
            <a:extLst>
              <a:ext uri="{FF2B5EF4-FFF2-40B4-BE49-F238E27FC236}">
                <a16:creationId xmlns:a16="http://schemas.microsoft.com/office/drawing/2014/main" id="{25DCBC1A-C7F8-435E-A8C6-446B591BC29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536E806C-56E4-4761-815A-D8B84995D56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3166B2-19CD-481C-9AC3-0BC501F6394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F55BD2-502B-49FC-B329-09175F5934FD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9457" name="Rectangle 1">
            <a:extLst>
              <a:ext uri="{FF2B5EF4-FFF2-40B4-BE49-F238E27FC236}">
                <a16:creationId xmlns:a16="http://schemas.microsoft.com/office/drawing/2014/main" id="{E0755117-DFF9-4B3C-9084-787CB6FE9BED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B6143F5D-F448-41ED-A5EC-3E2933CDFD9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1B24D8-9C4D-4CE9-9DA6-F0C6EECDE1E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F2A837-F996-414B-B3DF-896286C86A8F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20481" name="Rectangle 1">
            <a:extLst>
              <a:ext uri="{FF2B5EF4-FFF2-40B4-BE49-F238E27FC236}">
                <a16:creationId xmlns:a16="http://schemas.microsoft.com/office/drawing/2014/main" id="{1D055553-D1B5-41A3-B688-E27215F0577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273EEB70-80FD-4A4E-B66D-A6A88A07652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721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20014-F78C-423A-8314-BCAB1E9D1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B33CA5-AB62-4221-8FA1-79D8A2606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D1A7A-7ABF-461B-9B79-59FAC4D1888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9E4D8-8474-4D2D-9652-64F5AA3ABBB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2B3C1-0AEB-4268-8A13-9EBB40E8B8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8B2419-EECF-48E4-9A21-A62E0085CF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0415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C2E1E-9325-4781-85B1-019A6B81E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1A8638-12A3-4E98-9EE2-201263626E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B45B6-53F9-4F60-8BE5-D0755BA67CC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EF0B5-8072-4DA6-90E4-24FAEF5D690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59966-37AC-45FE-9893-8FF0DC2EB2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3AFB577-8544-425D-9D01-11EE2558FB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129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138929-DABC-4087-B724-4424700C72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4B4D76-5B5B-44FD-BF91-9337CB686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6DE23-B807-4CD3-86D3-4B51E2E8CBE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5C9DF-DCE4-45CC-83F3-A2C56F4EB8F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9F409-E1FE-47FA-8DB6-D36DB267CD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7A1CE2-B35B-4B06-AD5C-66D3F64859A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936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605E8-B0D1-4F76-911A-1CF83A665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5FAE0-26D3-4586-AB2E-42BFBBE3F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3D0AD-F58F-4F00-A1C6-32FB6269186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1A552-A854-43A0-9E85-3503CF4F537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2DF0E-AC2E-444B-9E74-BA862E2F20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D4D8F73-1CC7-47AD-B61C-C75D63F6FE7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520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63ADC-A0F5-45C9-9EE1-249869A67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1FB91-0C3F-4841-8421-5A40CE655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50E33-BC25-4359-A5C7-B4E5C7110DF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F35FB-DED3-400E-9699-555F605C923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3D9DA-BA4F-4BDC-B430-94DF95BDAD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F201E3B-9753-47D0-9A39-FB97784C9C5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760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4BB0D-39B6-48B2-86C4-5EE9950D9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5FD29-C911-45EA-8CEA-700594624B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D527-BF8C-404E-BBE1-89E9FF1BA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4817C-3603-45D4-BE59-D6ED9E6AE77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1BD4F-97AB-41A3-A7C9-1DD147A6654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F9BA4-C8D0-4265-9D30-46BA8AAFFC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BFBE204-F9C1-4709-8C73-350F68BDB4A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3134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B6E73-21C4-4895-95FB-453AC661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3C5B1-8815-430F-9A65-13BB80C23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3EF0-5591-4612-BC7E-EC4B64B70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BD693F-EEDB-498D-8EB0-9F74F8621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334C0C-440E-43D9-AA34-B5D817BC22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F98899-36C3-420A-8233-143A6DEEC6E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EBD777-CC58-46C5-8A96-06D1E64E9DC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1DDAB5-A471-4F33-90AB-556F636BF7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1679A3-7218-41FA-91BE-C90CB64726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04938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E1779-34E7-4375-A397-BF8312DB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A11655-B330-46F8-AA14-B09505F73D4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546BD9-7D8F-439A-A33C-DE4A227249A1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839DB-8AF5-4BB4-AF26-CBE55F30CD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1234FB2-751C-479B-A689-F13EBD21E4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6854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299177-4AE7-40D0-A833-83F520EE631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05B812-7724-412E-865D-5F80BB3D352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E0238-6ABC-4E3F-AB53-279AF5BAE2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CC2BA68-C368-4B7D-BF39-86576618B5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040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74F2E-8768-489D-BD8F-74515B7E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370C1-A2D5-4A99-A8DC-955FAC73A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EF3A3-D44C-4E2D-9C8D-B0D39332B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5B9F5-6055-4A0B-90CA-3D5599C1D70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FCDAD0-E97F-4560-B6EE-C42D0C74D5D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0975E-E5BE-4669-B939-0AC1BEF683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D608DD6-CF93-4603-95DE-C38AA7AA00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593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364F4-718F-43ED-92A3-273735673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4C8B9E-E2F4-4345-8383-87162A17DF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E9D893-5248-44ED-A51D-F48492DE0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A495A8-DE70-435B-853C-BE6EBE7A5CD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2F573-AA28-48FE-A682-4FB34BA1457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154F4-5C6F-4D1B-A8DC-9A06966C6C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0E933E0-3930-4FEB-B012-74AAB45E2FE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414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ADC32937-0976-4C6B-8A4B-95A3C9615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375EA24C-D790-4ED5-9231-9F19A8E02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332A5AA-6F61-494B-8A74-1FFAD4259DA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en-GB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9743B15-380B-4632-AAB4-FD1CC067C2D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F29082E-C9E6-401B-AB7F-B87CFD03C99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fld id="{ACA84262-8F41-4EA8-A603-C137452DC89B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431800" indent="-2159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2pPr>
      <a:lvl3pPr marL="647700" indent="-2159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3pPr>
      <a:lvl4pPr marL="863600" indent="-2159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4pPr>
      <a:lvl5pPr marL="1079500" indent="-2159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5pPr>
      <a:lvl6pPr marL="1536700" indent="-2159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6pPr>
      <a:lvl7pPr marL="1993900" indent="-2159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7pPr>
      <a:lvl8pPr marL="2451100" indent="-2159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8pPr>
      <a:lvl9pPr marL="2908300" indent="-2159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defRPr sz="4400">
          <a:solidFill>
            <a:srgbClr val="000000"/>
          </a:solidFill>
          <a:latin typeface="Arial" panose="020B0604020202020204" pitchFamily="34" charset="0"/>
          <a:ea typeface="MS Gothic" panose="020B0609070205080204" pitchFamily="49" charset="-128"/>
        </a:defRPr>
      </a:lvl9pPr>
    </p:titleStyle>
    <p:bodyStyle>
      <a:lvl1pPr marL="431800" indent="-32385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863600" indent="-287338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295400" indent="-2159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727200" indent="-2159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anose="05050102010706020507" pitchFamily="18" charset="2"/>
        <a:buChar char="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159000" indent="-2159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.m4a"/><Relationship Id="rId7" Type="http://schemas.openxmlformats.org/officeDocument/2006/relationships/image" Target="../media/image1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microsoft.com/office/2011/relationships/inkAction" Target="../ink/inkAction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3.m4a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microsoft.com/office/2011/relationships/inkAction" Target="../ink/inkAction2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microsoft.com/office/2011/relationships/inkAction" Target="../ink/inkAction3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microsoft.com/office/2011/relationships/inkAction" Target="../ink/inkAction4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microsoft.com/office/2011/relationships/inkAction" Target="../ink/inkAction5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7.png"/><Relationship Id="rId5" Type="http://schemas.microsoft.com/office/2011/relationships/inkAction" Target="../ink/inkAction6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8.png"/><Relationship Id="rId5" Type="http://schemas.microsoft.com/office/2011/relationships/inkAction" Target="../ink/inkAction7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>
            <a:extLst>
              <a:ext uri="{FF2B5EF4-FFF2-40B4-BE49-F238E27FC236}">
                <a16:creationId xmlns:a16="http://schemas.microsoft.com/office/drawing/2014/main" id="{B095B769-F67E-4460-8F5F-CB80FA970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0225" y="720725"/>
            <a:ext cx="5876925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hangingPunct="1">
              <a:lnSpc>
                <a:spcPct val="102000"/>
              </a:lnSpc>
              <a:spcBef>
                <a:spcPts val="2500"/>
              </a:spcBef>
              <a:buClr>
                <a:srgbClr val="FF5050"/>
              </a:buClr>
              <a:buSzPct val="100000"/>
              <a:buFont typeface="Comic Sans MS" panose="030F0702030302020204" pitchFamily="66" charset="0"/>
              <a:buNone/>
            </a:pPr>
            <a:r>
              <a:rPr lang="en-GB" altLang="en-US" sz="4000" dirty="0">
                <a:solidFill>
                  <a:srgbClr val="FF5050"/>
                </a:solidFill>
                <a:latin typeface="Symbol" panose="05050102010706020507" pitchFamily="18" charset="2"/>
              </a:rPr>
              <a:t>96  6 =</a:t>
            </a:r>
          </a:p>
          <a:p>
            <a:pPr hangingPunct="1">
              <a:spcBef>
                <a:spcPts val="2500"/>
              </a:spcBef>
              <a:buClr>
                <a:srgbClr val="FF5050"/>
              </a:buClr>
              <a:buSzPct val="100000"/>
              <a:buFont typeface="Comic Sans MS" panose="030F0702030302020204" pitchFamily="66" charset="0"/>
              <a:buNone/>
            </a:pPr>
            <a:r>
              <a:rPr lang="en-GB" altLang="en-US" sz="2200" dirty="0"/>
              <a:t>What is the question asking us?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D6F78E-A6E1-4C09-B904-B4E991578068}"/>
              </a:ext>
            </a:extLst>
          </p:cNvPr>
          <p:cNvSpPr txBox="1"/>
          <p:nvPr/>
        </p:nvSpPr>
        <p:spPr>
          <a:xfrm>
            <a:off x="1079872" y="3324386"/>
            <a:ext cx="7344816" cy="3699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800" dirty="0"/>
              <a:t>If we shared 96 into 6 equal groups, how many would be in each group?</a:t>
            </a:r>
          </a:p>
          <a:p>
            <a:endParaRPr lang="en-GB" altLang="en-US" dirty="0"/>
          </a:p>
          <a:p>
            <a:endParaRPr lang="en-GB" altLang="en-US" dirty="0"/>
          </a:p>
          <a:p>
            <a:r>
              <a:rPr lang="en-GB" altLang="en-US" b="1" dirty="0">
                <a:solidFill>
                  <a:srgbClr val="FF0000"/>
                </a:solidFill>
              </a:rPr>
              <a:t>Or</a:t>
            </a:r>
            <a:r>
              <a:rPr lang="en-GB" altLang="en-US" dirty="0"/>
              <a:t> …</a:t>
            </a:r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sz="1800" dirty="0"/>
          </a:p>
          <a:p>
            <a:r>
              <a:rPr lang="en-GB" altLang="en-US" sz="1800" dirty="0"/>
              <a:t>How many equal groups of 6 are in 96?</a:t>
            </a:r>
          </a:p>
          <a:p>
            <a:endParaRPr lang="en-GB" altLang="en-US" dirty="0"/>
          </a:p>
          <a:p>
            <a:endParaRPr lang="en-GB" altLang="en-US" sz="1800" dirty="0"/>
          </a:p>
          <a:p>
            <a:endParaRPr lang="en-GB" altLang="en-US" sz="1800" dirty="0"/>
          </a:p>
          <a:p>
            <a:endParaRPr lang="en-GB" altLang="en-US" sz="1800" dirty="0"/>
          </a:p>
          <a:p>
            <a:endParaRPr lang="en-GB" dirty="0"/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146F0D3-8202-457F-9EC3-01C25F4F335D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847520" y="1325160"/>
              <a:ext cx="2206080" cy="110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146F0D3-8202-457F-9EC3-01C25F4F335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38160" y="1315800"/>
                <a:ext cx="2224800" cy="12924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F61E4D87-C27A-4695-94B2-226928D8DE6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55125" y="6734175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309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3F8C2-431F-4B9C-B273-7D129A1C4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Your Turn…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4AD4A-F26C-4913-BCDB-A00E13C73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239" y="1768475"/>
            <a:ext cx="5257153" cy="4987925"/>
          </a:xfrm>
        </p:spPr>
        <p:txBody>
          <a:bodyPr/>
          <a:lstStyle/>
          <a:p>
            <a:pPr marL="107950" indent="0">
              <a:buNone/>
            </a:pPr>
            <a:endParaRPr lang="en-GB" dirty="0"/>
          </a:p>
          <a:p>
            <a:pPr marL="107950" indent="0">
              <a:buNone/>
            </a:pPr>
            <a:r>
              <a:rPr lang="en-GB" dirty="0"/>
              <a:t>Have a look at the questions for your year group on the home learning plan for Thursday.</a:t>
            </a:r>
          </a:p>
          <a:p>
            <a:pPr marL="107950" indent="0">
              <a:buNone/>
            </a:pPr>
            <a:endParaRPr lang="en-GB" dirty="0"/>
          </a:p>
          <a:p>
            <a:pPr marL="107950" indent="0">
              <a:buNone/>
            </a:pPr>
            <a:r>
              <a:rPr lang="en-GB" dirty="0"/>
              <a:t>Draw a number line for each linear calculation to work out the answer as we just have.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FD1FF9-852C-4983-A6C5-9C59840075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16211">
            <a:off x="6436425" y="3334265"/>
            <a:ext cx="3314328" cy="1856342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2E87459-93AD-4A85-B7E8-9657F4DBC6E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55125" y="6734175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227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01"/>
    </mc:Choice>
    <mc:Fallback xmlns="">
      <p:transition spd="slow" advTm="295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>
            <a:extLst>
              <a:ext uri="{FF2B5EF4-FFF2-40B4-BE49-F238E27FC236}">
                <a16:creationId xmlns:a16="http://schemas.microsoft.com/office/drawing/2014/main" id="{D9B22E79-03B7-4971-BF92-03BC35108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54000"/>
            <a:ext cx="8281988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17000"/>
              </a:lnSpc>
            </a:pPr>
            <a:r>
              <a:rPr lang="en-GB" altLang="en-US" sz="2400" b="1" u="sng">
                <a:solidFill>
                  <a:srgbClr val="008080"/>
                </a:solidFill>
                <a:latin typeface="Comic Sans MS" panose="030F0702030302020204" pitchFamily="66" charset="0"/>
              </a:rPr>
              <a:t>Division by Chunking</a:t>
            </a:r>
          </a:p>
          <a:p>
            <a:pPr>
              <a:lnSpc>
                <a:spcPct val="117000"/>
              </a:lnSpc>
            </a:pPr>
            <a:endParaRPr lang="en-GB" altLang="en-US" sz="2400">
              <a:latin typeface="Comic Sans MS" panose="030F0702030302020204" pitchFamily="66" charset="0"/>
            </a:endParaRPr>
          </a:p>
          <a:p>
            <a:pPr>
              <a:lnSpc>
                <a:spcPct val="102000"/>
              </a:lnSpc>
            </a:pPr>
            <a:r>
              <a:rPr lang="en-GB" altLang="en-US" sz="4000">
                <a:solidFill>
                  <a:srgbClr val="FF5050"/>
                </a:solidFill>
                <a:latin typeface="Symbol" panose="05050102010706020507" pitchFamily="18" charset="2"/>
              </a:rPr>
              <a:t>96  6 =</a:t>
            </a:r>
          </a:p>
          <a:p>
            <a:pPr>
              <a:lnSpc>
                <a:spcPct val="117000"/>
              </a:lnSpc>
            </a:pPr>
            <a:endParaRPr lang="en-GB" altLang="en-US" sz="2400">
              <a:solidFill>
                <a:srgbClr val="FF505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17000"/>
              </a:lnSpc>
            </a:pPr>
            <a:r>
              <a:rPr lang="en-GB" altLang="en-US" sz="2400">
                <a:latin typeface="Comic Sans MS" panose="030F0702030302020204" pitchFamily="66" charset="0"/>
              </a:rPr>
              <a:t>We'll still have our number line as before, but we're not </a:t>
            </a:r>
          </a:p>
          <a:p>
            <a:pPr>
              <a:lnSpc>
                <a:spcPct val="117000"/>
              </a:lnSpc>
            </a:pPr>
            <a:r>
              <a:rPr lang="en-GB" altLang="en-US" sz="2400">
                <a:latin typeface="Comic Sans MS" panose="030F0702030302020204" pitchFamily="66" charset="0"/>
              </a:rPr>
              <a:t>going to count in single groups of 6. We're going to </a:t>
            </a:r>
          </a:p>
          <a:p>
            <a:pPr>
              <a:lnSpc>
                <a:spcPct val="117000"/>
              </a:lnSpc>
            </a:pPr>
            <a:r>
              <a:rPr lang="en-GB" altLang="en-US" sz="2400">
                <a:latin typeface="Comic Sans MS" panose="030F0702030302020204" pitchFamily="66" charset="0"/>
              </a:rPr>
              <a:t>count in several groups of 6 at a time.</a:t>
            </a:r>
          </a:p>
          <a:p>
            <a:pPr>
              <a:lnSpc>
                <a:spcPct val="117000"/>
              </a:lnSpc>
            </a:pPr>
            <a:endParaRPr lang="en-GB" altLang="en-US" sz="2400">
              <a:latin typeface="Comic Sans MS" panose="030F0702030302020204" pitchFamily="66" charset="0"/>
            </a:endParaRPr>
          </a:p>
          <a:p>
            <a:pPr>
              <a:lnSpc>
                <a:spcPct val="117000"/>
              </a:lnSpc>
            </a:pPr>
            <a:endParaRPr lang="en-GB" altLang="en-US" sz="2400">
              <a:latin typeface="Comic Sans MS" panose="030F0702030302020204" pitchFamily="66" charset="0"/>
            </a:endParaRPr>
          </a:p>
          <a:p>
            <a:pPr>
              <a:lnSpc>
                <a:spcPct val="117000"/>
              </a:lnSpc>
            </a:pPr>
            <a:endParaRPr lang="en-GB" altLang="en-US" sz="2400">
              <a:latin typeface="Comic Sans MS" panose="030F0702030302020204" pitchFamily="66" charset="0"/>
            </a:endParaRPr>
          </a:p>
          <a:p>
            <a:pPr>
              <a:lnSpc>
                <a:spcPct val="117000"/>
              </a:lnSpc>
            </a:pPr>
            <a:endParaRPr lang="en-GB" altLang="en-US" sz="2400">
              <a:latin typeface="Comic Sans MS" panose="030F0702030302020204" pitchFamily="66" charset="0"/>
            </a:endParaRPr>
          </a:p>
          <a:p>
            <a:pPr>
              <a:lnSpc>
                <a:spcPct val="117000"/>
              </a:lnSpc>
            </a:pPr>
            <a:endParaRPr lang="en-GB" altLang="en-US" sz="2400">
              <a:latin typeface="Comic Sans MS" panose="030F0702030302020204" pitchFamily="66" charset="0"/>
            </a:endParaRPr>
          </a:p>
        </p:txBody>
      </p:sp>
      <p:sp>
        <p:nvSpPr>
          <p:cNvPr id="4098" name="Line 2">
            <a:extLst>
              <a:ext uri="{FF2B5EF4-FFF2-40B4-BE49-F238E27FC236}">
                <a16:creationId xmlns:a16="http://schemas.microsoft.com/office/drawing/2014/main" id="{09EDB2D7-B124-43FD-B1FA-EA1BA49597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750" y="5759450"/>
            <a:ext cx="88201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BA3622AE-1AAA-4E99-83CE-EF845783D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0" y="5940425"/>
            <a:ext cx="10795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en-GB" altLang="en-US"/>
              <a:t>96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A489E3F8-FFDC-4C0D-94D0-EEAC91F47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940425"/>
            <a:ext cx="3603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r>
              <a:rPr lang="en-GB" altLang="en-US">
                <a:solidFill>
                  <a:srgbClr val="000000"/>
                </a:solidFill>
              </a:rPr>
              <a:t>0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67E5D9D-FA2B-431F-B4B6-539A4763E7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55125" y="67341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230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>
            <a:extLst>
              <a:ext uri="{FF2B5EF4-FFF2-40B4-BE49-F238E27FC236}">
                <a16:creationId xmlns:a16="http://schemas.microsoft.com/office/drawing/2014/main" id="{07D947F0-D2C4-42A7-9F51-C896CEA8E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54000"/>
            <a:ext cx="8948738" cy="58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17000"/>
              </a:lnSpc>
            </a:pPr>
            <a:r>
              <a:rPr lang="en-GB" altLang="en-US" sz="2400" b="1" u="sng" dirty="0">
                <a:solidFill>
                  <a:srgbClr val="008080"/>
                </a:solidFill>
                <a:latin typeface="Comic Sans MS" panose="030F0702030302020204" pitchFamily="66" charset="0"/>
              </a:rPr>
              <a:t>Division by Chunking</a:t>
            </a:r>
          </a:p>
          <a:p>
            <a:pPr>
              <a:lnSpc>
                <a:spcPct val="117000"/>
              </a:lnSpc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>
              <a:lnSpc>
                <a:spcPct val="102000"/>
              </a:lnSpc>
            </a:pPr>
            <a:r>
              <a:rPr lang="en-GB" altLang="en-US" sz="4000" dirty="0">
                <a:solidFill>
                  <a:srgbClr val="FF5050"/>
                </a:solidFill>
                <a:latin typeface="Symbol" panose="05050102010706020507" pitchFamily="18" charset="2"/>
              </a:rPr>
              <a:t>96  6 =</a:t>
            </a:r>
          </a:p>
          <a:p>
            <a:pPr>
              <a:lnSpc>
                <a:spcPct val="117000"/>
              </a:lnSpc>
            </a:pPr>
            <a:endParaRPr lang="en-GB" altLang="en-US" sz="2400" dirty="0">
              <a:solidFill>
                <a:srgbClr val="FF505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17000"/>
              </a:lnSpc>
            </a:pPr>
            <a:r>
              <a:rPr lang="en-GB" altLang="en-US" sz="2400" dirty="0">
                <a:latin typeface="Comic Sans MS" panose="030F0702030302020204" pitchFamily="66" charset="0"/>
              </a:rPr>
              <a:t>I'm going to make it easy for myself, by picking easy multiples</a:t>
            </a:r>
          </a:p>
          <a:p>
            <a:pPr>
              <a:lnSpc>
                <a:spcPct val="117000"/>
              </a:lnSpc>
            </a:pPr>
            <a:r>
              <a:rPr lang="en-GB" altLang="en-US" sz="2400" dirty="0">
                <a:latin typeface="Comic Sans MS" panose="030F0702030302020204" pitchFamily="66" charset="0"/>
              </a:rPr>
              <a:t>of 6. </a:t>
            </a:r>
          </a:p>
          <a:p>
            <a:pPr>
              <a:lnSpc>
                <a:spcPct val="117000"/>
              </a:lnSpc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>
              <a:lnSpc>
                <a:spcPct val="117000"/>
              </a:lnSpc>
            </a:pPr>
            <a:r>
              <a:rPr lang="en-GB" altLang="en-US" sz="2400" dirty="0">
                <a:latin typeface="Comic Sans MS" panose="030F0702030302020204" pitchFamily="66" charset="0"/>
              </a:rPr>
              <a:t>I know 10 multiples of 6 is 60. so I'm going to start there.</a:t>
            </a:r>
          </a:p>
          <a:p>
            <a:pPr>
              <a:lnSpc>
                <a:spcPct val="117000"/>
              </a:lnSpc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>
              <a:lnSpc>
                <a:spcPct val="117000"/>
              </a:lnSpc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>
              <a:lnSpc>
                <a:spcPct val="117000"/>
              </a:lnSpc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>
              <a:lnSpc>
                <a:spcPct val="117000"/>
              </a:lnSpc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>
              <a:lnSpc>
                <a:spcPct val="117000"/>
              </a:lnSpc>
            </a:pPr>
            <a:endParaRPr lang="en-GB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5122" name="Line 2">
            <a:extLst>
              <a:ext uri="{FF2B5EF4-FFF2-40B4-BE49-F238E27FC236}">
                <a16:creationId xmlns:a16="http://schemas.microsoft.com/office/drawing/2014/main" id="{4665882A-46DD-4B0B-9AAA-3F561456E96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750" y="5759450"/>
            <a:ext cx="88201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96F83AAF-FBD0-4257-B803-10CD7F4B1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9538" y="5940425"/>
            <a:ext cx="10795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en-GB" altLang="en-US"/>
              <a:t>96</a:t>
            </a: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DD2A0C8E-4F81-4EB8-861C-41036326C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940425"/>
            <a:ext cx="3603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r>
              <a:rPr lang="en-GB" altLang="en-US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5125" name="Freeform 5">
            <a:extLst>
              <a:ext uri="{FF2B5EF4-FFF2-40B4-BE49-F238E27FC236}">
                <a16:creationId xmlns:a16="http://schemas.microsoft.com/office/drawing/2014/main" id="{90944394-A8CA-47C3-9953-537AD446C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116513"/>
            <a:ext cx="3760788" cy="1219200"/>
          </a:xfrm>
          <a:custGeom>
            <a:avLst/>
            <a:gdLst>
              <a:gd name="T0" fmla="*/ 800100 w 21600"/>
              <a:gd name="T1" fmla="*/ 0 h 21600"/>
              <a:gd name="T2" fmla="*/ 200025 w 21600"/>
              <a:gd name="T3" fmla="*/ 609600 h 21600"/>
              <a:gd name="T4" fmla="*/ 800100 w 21600"/>
              <a:gd name="T5" fmla="*/ 304800 h 21600"/>
              <a:gd name="T6" fmla="*/ 1400175 w 21600"/>
              <a:gd name="T7" fmla="*/ 609600 h 21600"/>
              <a:gd name="T8" fmla="*/ 0 w 21600"/>
              <a:gd name="T9" fmla="*/ 0 h 21600"/>
              <a:gd name="T10" fmla="*/ 21600 w 21600"/>
              <a:gd name="T11" fmla="*/ 771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505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B8FE3EA2-92C7-4279-B647-3DDC94546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4679950"/>
            <a:ext cx="197961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en-GB" altLang="en-US" b="1">
                <a:solidFill>
                  <a:srgbClr val="DC2300"/>
                </a:solidFill>
              </a:rPr>
              <a:t>     10</a:t>
            </a:r>
            <a:r>
              <a:rPr lang="en-GB" altLang="en-US"/>
              <a:t> x 6</a:t>
            </a:r>
          </a:p>
        </p:txBody>
      </p:sp>
      <p:sp>
        <p:nvSpPr>
          <p:cNvPr id="5127" name="AutoShape 7">
            <a:extLst>
              <a:ext uri="{FF2B5EF4-FFF2-40B4-BE49-F238E27FC236}">
                <a16:creationId xmlns:a16="http://schemas.microsoft.com/office/drawing/2014/main" id="{B4C2B968-3FDF-42F9-9E55-4E782D255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5759450"/>
            <a:ext cx="1079500" cy="720725"/>
          </a:xfrm>
          <a:prstGeom prst="roundRect">
            <a:avLst>
              <a:gd name="adj" fmla="val 218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en-GB" altLang="en-US"/>
              <a:t>60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E404DFE-78BF-43DC-A076-14C777CABEC2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4480560" y="5120280"/>
              <a:ext cx="4411800" cy="1200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E404DFE-78BF-43DC-A076-14C777CABEC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71200" y="5110920"/>
                <a:ext cx="4430520" cy="12196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26393CA6-6950-42B4-8243-0DB9C6D9ADC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255125" y="6734175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386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125" grpId="0" animBg="1"/>
      <p:bldP spid="5126" grpId="0"/>
      <p:bldP spid="51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>
            <a:extLst>
              <a:ext uri="{FF2B5EF4-FFF2-40B4-BE49-F238E27FC236}">
                <a16:creationId xmlns:a16="http://schemas.microsoft.com/office/drawing/2014/main" id="{E6F59EB0-FF38-4AF5-B59B-B25C43132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54000"/>
            <a:ext cx="7937500" cy="454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17000"/>
              </a:lnSpc>
            </a:pPr>
            <a:r>
              <a:rPr lang="en-GB" altLang="en-US" sz="2400" b="1" u="sng" dirty="0">
                <a:solidFill>
                  <a:srgbClr val="008080"/>
                </a:solidFill>
                <a:latin typeface="Comic Sans MS" panose="030F0702030302020204" pitchFamily="66" charset="0"/>
              </a:rPr>
              <a:t>Division by Chunking</a:t>
            </a:r>
          </a:p>
          <a:p>
            <a:pPr>
              <a:lnSpc>
                <a:spcPct val="117000"/>
              </a:lnSpc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>
              <a:lnSpc>
                <a:spcPct val="102000"/>
              </a:lnSpc>
            </a:pPr>
            <a:r>
              <a:rPr lang="en-GB" altLang="en-US" sz="4000" dirty="0">
                <a:solidFill>
                  <a:srgbClr val="FF5050"/>
                </a:solidFill>
                <a:latin typeface="Symbol" panose="05050102010706020507" pitchFamily="18" charset="2"/>
              </a:rPr>
              <a:t>96  6 =</a:t>
            </a:r>
          </a:p>
          <a:p>
            <a:pPr>
              <a:lnSpc>
                <a:spcPct val="117000"/>
              </a:lnSpc>
            </a:pPr>
            <a:endParaRPr lang="en-GB" altLang="en-US" sz="2400" dirty="0">
              <a:solidFill>
                <a:srgbClr val="FF505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17000"/>
              </a:lnSpc>
            </a:pPr>
            <a:r>
              <a:rPr lang="en-GB" altLang="en-US" sz="2400" dirty="0">
                <a:latin typeface="Comic Sans MS" panose="030F0702030302020204" pitchFamily="66" charset="0"/>
              </a:rPr>
              <a:t>Another hop of 10 groups of 6 would take me to 120, </a:t>
            </a:r>
          </a:p>
          <a:p>
            <a:pPr>
              <a:lnSpc>
                <a:spcPct val="117000"/>
              </a:lnSpc>
            </a:pPr>
            <a:r>
              <a:rPr lang="en-GB" altLang="en-US" sz="2400" dirty="0">
                <a:latin typeface="Comic Sans MS" panose="030F0702030302020204" pitchFamily="66" charset="0"/>
              </a:rPr>
              <a:t>well over my 96, so another easy multiple to work with </a:t>
            </a:r>
          </a:p>
          <a:p>
            <a:pPr>
              <a:lnSpc>
                <a:spcPct val="117000"/>
              </a:lnSpc>
            </a:pPr>
            <a:r>
              <a:rPr lang="en-GB" altLang="en-US" sz="2400" dirty="0">
                <a:latin typeface="Comic Sans MS" panose="030F0702030302020204" pitchFamily="66" charset="0"/>
              </a:rPr>
              <a:t>is 5.</a:t>
            </a:r>
          </a:p>
          <a:p>
            <a:pPr>
              <a:lnSpc>
                <a:spcPct val="117000"/>
              </a:lnSpc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>
              <a:lnSpc>
                <a:spcPct val="117000"/>
              </a:lnSpc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>
              <a:lnSpc>
                <a:spcPct val="117000"/>
              </a:lnSpc>
            </a:pPr>
            <a:endParaRPr lang="en-GB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6146" name="Line 2">
            <a:extLst>
              <a:ext uri="{FF2B5EF4-FFF2-40B4-BE49-F238E27FC236}">
                <a16:creationId xmlns:a16="http://schemas.microsoft.com/office/drawing/2014/main" id="{7B82C9AE-8A9F-4F8B-9788-5DE894237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750" y="5759450"/>
            <a:ext cx="88201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5406074B-8CB4-4D81-A2C0-5632B43FD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9538" y="5940425"/>
            <a:ext cx="10795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en-GB" altLang="en-US"/>
              <a:t>96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4A4D25C1-74D9-4BDF-A578-61632E195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940425"/>
            <a:ext cx="3603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r>
              <a:rPr lang="en-GB" altLang="en-US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6149" name="Freeform 5">
            <a:extLst>
              <a:ext uri="{FF2B5EF4-FFF2-40B4-BE49-F238E27FC236}">
                <a16:creationId xmlns:a16="http://schemas.microsoft.com/office/drawing/2014/main" id="{147CF83C-8E34-4FCD-8871-AD4466C73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116513"/>
            <a:ext cx="3760788" cy="1219200"/>
          </a:xfrm>
          <a:custGeom>
            <a:avLst/>
            <a:gdLst>
              <a:gd name="T0" fmla="*/ 800100 w 21600"/>
              <a:gd name="T1" fmla="*/ 0 h 21600"/>
              <a:gd name="T2" fmla="*/ 200025 w 21600"/>
              <a:gd name="T3" fmla="*/ 609600 h 21600"/>
              <a:gd name="T4" fmla="*/ 800100 w 21600"/>
              <a:gd name="T5" fmla="*/ 304800 h 21600"/>
              <a:gd name="T6" fmla="*/ 1400175 w 21600"/>
              <a:gd name="T7" fmla="*/ 609600 h 21600"/>
              <a:gd name="T8" fmla="*/ 0 w 21600"/>
              <a:gd name="T9" fmla="*/ 0 h 21600"/>
              <a:gd name="T10" fmla="*/ 21600 w 21600"/>
              <a:gd name="T11" fmla="*/ 771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505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50" name="Text Box 6">
            <a:extLst>
              <a:ext uri="{FF2B5EF4-FFF2-40B4-BE49-F238E27FC236}">
                <a16:creationId xmlns:a16="http://schemas.microsoft.com/office/drawing/2014/main" id="{57FB5442-478E-4295-8AD0-F01ABAB06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863" y="4679950"/>
            <a:ext cx="1979612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en-GB" altLang="en-US" b="1" dirty="0">
                <a:solidFill>
                  <a:srgbClr val="DC2300"/>
                </a:solidFill>
              </a:rPr>
              <a:t>     </a:t>
            </a:r>
            <a:r>
              <a:rPr lang="en-GB" altLang="en-US" b="1" dirty="0">
                <a:solidFill>
                  <a:schemeClr val="tx1"/>
                </a:solidFill>
              </a:rPr>
              <a:t>6 x </a:t>
            </a:r>
            <a:r>
              <a:rPr lang="en-GB" altLang="en-US" b="1" dirty="0">
                <a:solidFill>
                  <a:srgbClr val="DC2300"/>
                </a:solidFill>
              </a:rPr>
              <a:t>10</a:t>
            </a:r>
            <a:endParaRPr lang="en-GB" altLang="en-US" dirty="0"/>
          </a:p>
        </p:txBody>
      </p:sp>
      <p:sp>
        <p:nvSpPr>
          <p:cNvPr id="6151" name="AutoShape 7">
            <a:extLst>
              <a:ext uri="{FF2B5EF4-FFF2-40B4-BE49-F238E27FC236}">
                <a16:creationId xmlns:a16="http://schemas.microsoft.com/office/drawing/2014/main" id="{ED8220B2-42B0-4794-8BE3-A5B0E89C1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5759450"/>
            <a:ext cx="1079500" cy="720725"/>
          </a:xfrm>
          <a:prstGeom prst="roundRect">
            <a:avLst>
              <a:gd name="adj" fmla="val 218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en-GB" altLang="en-US"/>
              <a:t>60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8976A29-9198-4A07-9938-BDE289706546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785880" y="2608560"/>
              <a:ext cx="8713080" cy="3767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8976A29-9198-4A07-9938-BDE28970654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6520" y="2599200"/>
                <a:ext cx="8731800" cy="378648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6B17168-A8ED-498D-B574-573C09452F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55125" y="67341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243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>
            <a:extLst>
              <a:ext uri="{FF2B5EF4-FFF2-40B4-BE49-F238E27FC236}">
                <a16:creationId xmlns:a16="http://schemas.microsoft.com/office/drawing/2014/main" id="{71C63F41-036A-479F-A9D2-FF663F6CF0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54000"/>
            <a:ext cx="3143250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17000"/>
              </a:lnSpc>
            </a:pPr>
            <a:r>
              <a:rPr lang="en-GB" altLang="en-US" sz="2400" b="1" u="sng">
                <a:solidFill>
                  <a:srgbClr val="008080"/>
                </a:solidFill>
                <a:latin typeface="Comic Sans MS" panose="030F0702030302020204" pitchFamily="66" charset="0"/>
              </a:rPr>
              <a:t>Division by Chunking</a:t>
            </a:r>
          </a:p>
          <a:p>
            <a:pPr>
              <a:lnSpc>
                <a:spcPct val="117000"/>
              </a:lnSpc>
            </a:pPr>
            <a:endParaRPr lang="en-GB" altLang="en-US" sz="2400">
              <a:latin typeface="Comic Sans MS" panose="030F0702030302020204" pitchFamily="66" charset="0"/>
            </a:endParaRPr>
          </a:p>
          <a:p>
            <a:pPr>
              <a:lnSpc>
                <a:spcPct val="102000"/>
              </a:lnSpc>
            </a:pPr>
            <a:r>
              <a:rPr lang="en-GB" altLang="en-US" sz="4000">
                <a:solidFill>
                  <a:srgbClr val="FF5050"/>
                </a:solidFill>
                <a:latin typeface="Symbol" panose="05050102010706020507" pitchFamily="18" charset="2"/>
              </a:rPr>
              <a:t>96  6 =</a:t>
            </a:r>
          </a:p>
          <a:p>
            <a:pPr>
              <a:lnSpc>
                <a:spcPct val="117000"/>
              </a:lnSpc>
            </a:pPr>
            <a:endParaRPr lang="en-GB" altLang="en-US" sz="2400">
              <a:solidFill>
                <a:srgbClr val="FF505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17000"/>
              </a:lnSpc>
            </a:pPr>
            <a:endParaRPr lang="en-GB" altLang="en-US" sz="2400">
              <a:latin typeface="Comic Sans MS" panose="030F0702030302020204" pitchFamily="66" charset="0"/>
            </a:endParaRPr>
          </a:p>
          <a:p>
            <a:pPr>
              <a:lnSpc>
                <a:spcPct val="117000"/>
              </a:lnSpc>
            </a:pPr>
            <a:endParaRPr lang="en-GB" altLang="en-US" sz="2400">
              <a:latin typeface="Comic Sans MS" panose="030F0702030302020204" pitchFamily="66" charset="0"/>
            </a:endParaRPr>
          </a:p>
          <a:p>
            <a:pPr>
              <a:lnSpc>
                <a:spcPct val="117000"/>
              </a:lnSpc>
            </a:pPr>
            <a:endParaRPr lang="en-GB" altLang="en-US" sz="2400">
              <a:latin typeface="Comic Sans MS" panose="030F0702030302020204" pitchFamily="66" charset="0"/>
            </a:endParaRPr>
          </a:p>
        </p:txBody>
      </p:sp>
      <p:sp>
        <p:nvSpPr>
          <p:cNvPr id="7170" name="Line 2">
            <a:extLst>
              <a:ext uri="{FF2B5EF4-FFF2-40B4-BE49-F238E27FC236}">
                <a16:creationId xmlns:a16="http://schemas.microsoft.com/office/drawing/2014/main" id="{624CB5BE-F093-41DB-AF37-D659E164F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750" y="5759450"/>
            <a:ext cx="88201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0356A779-96D5-4548-B7C1-BF4B8105B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9538" y="5940425"/>
            <a:ext cx="10795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en-GB" altLang="en-US"/>
              <a:t>96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5EF78223-83E8-4726-AE87-2AD496D66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940425"/>
            <a:ext cx="3603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r>
              <a:rPr lang="en-GB" altLang="en-US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173" name="Freeform 5">
            <a:extLst>
              <a:ext uri="{FF2B5EF4-FFF2-40B4-BE49-F238E27FC236}">
                <a16:creationId xmlns:a16="http://schemas.microsoft.com/office/drawing/2014/main" id="{1BFBBF85-91B2-4D07-A999-B7A585912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116513"/>
            <a:ext cx="3760788" cy="1219200"/>
          </a:xfrm>
          <a:custGeom>
            <a:avLst/>
            <a:gdLst>
              <a:gd name="T0" fmla="*/ 800100 w 21600"/>
              <a:gd name="T1" fmla="*/ 0 h 21600"/>
              <a:gd name="T2" fmla="*/ 200025 w 21600"/>
              <a:gd name="T3" fmla="*/ 609600 h 21600"/>
              <a:gd name="T4" fmla="*/ 800100 w 21600"/>
              <a:gd name="T5" fmla="*/ 304800 h 21600"/>
              <a:gd name="T6" fmla="*/ 1400175 w 21600"/>
              <a:gd name="T7" fmla="*/ 609600 h 21600"/>
              <a:gd name="T8" fmla="*/ 0 w 21600"/>
              <a:gd name="T9" fmla="*/ 0 h 21600"/>
              <a:gd name="T10" fmla="*/ 21600 w 21600"/>
              <a:gd name="T11" fmla="*/ 771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505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E11E5C57-36A6-4050-9F13-52E881947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4679950"/>
            <a:ext cx="19796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en-GB" altLang="en-US" b="1" dirty="0">
                <a:solidFill>
                  <a:srgbClr val="DC2300"/>
                </a:solidFill>
              </a:rPr>
              <a:t>     </a:t>
            </a:r>
            <a:r>
              <a:rPr lang="en-GB" altLang="en-US" b="1" dirty="0">
                <a:solidFill>
                  <a:schemeClr val="tx1"/>
                </a:solidFill>
              </a:rPr>
              <a:t>6</a:t>
            </a:r>
            <a:r>
              <a:rPr lang="en-GB" altLang="en-US" dirty="0"/>
              <a:t> x </a:t>
            </a:r>
            <a:r>
              <a:rPr lang="en-GB" alt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175" name="AutoShape 7">
            <a:extLst>
              <a:ext uri="{FF2B5EF4-FFF2-40B4-BE49-F238E27FC236}">
                <a16:creationId xmlns:a16="http://schemas.microsoft.com/office/drawing/2014/main" id="{596F744E-00E0-4733-B00E-BB6933DD7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5759450"/>
            <a:ext cx="1079500" cy="720725"/>
          </a:xfrm>
          <a:prstGeom prst="roundRect">
            <a:avLst>
              <a:gd name="adj" fmla="val 218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en-GB" altLang="en-US"/>
              <a:t>60</a:t>
            </a:r>
          </a:p>
        </p:txBody>
      </p:sp>
      <p:sp>
        <p:nvSpPr>
          <p:cNvPr id="7176" name="Freeform 8">
            <a:extLst>
              <a:ext uri="{FF2B5EF4-FFF2-40B4-BE49-F238E27FC236}">
                <a16:creationId xmlns:a16="http://schemas.microsoft.com/office/drawing/2014/main" id="{183C7EFD-78E2-4C4A-9F1D-557D0912A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5219700"/>
            <a:ext cx="3240087" cy="1079500"/>
          </a:xfrm>
          <a:custGeom>
            <a:avLst/>
            <a:gdLst>
              <a:gd name="T0" fmla="*/ 800100 w 21600"/>
              <a:gd name="T1" fmla="*/ 0 h 21600"/>
              <a:gd name="T2" fmla="*/ 200025 w 21600"/>
              <a:gd name="T3" fmla="*/ 609600 h 21600"/>
              <a:gd name="T4" fmla="*/ 800100 w 21600"/>
              <a:gd name="T5" fmla="*/ 304800 h 21600"/>
              <a:gd name="T6" fmla="*/ 1400175 w 21600"/>
              <a:gd name="T7" fmla="*/ 609600 h 21600"/>
              <a:gd name="T8" fmla="*/ 0 w 21600"/>
              <a:gd name="T9" fmla="*/ 0 h 21600"/>
              <a:gd name="T10" fmla="*/ 21600 w 21600"/>
              <a:gd name="T11" fmla="*/ 771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505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83E57B06-4532-4D3D-909E-49984BC7C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4679950"/>
            <a:ext cx="19796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en-GB" altLang="en-US" b="1" dirty="0">
                <a:solidFill>
                  <a:srgbClr val="DC2300"/>
                </a:solidFill>
              </a:rPr>
              <a:t>     </a:t>
            </a:r>
            <a:r>
              <a:rPr lang="en-GB" altLang="en-US" b="1" dirty="0">
                <a:solidFill>
                  <a:schemeClr val="tx1"/>
                </a:solidFill>
              </a:rPr>
              <a:t>6</a:t>
            </a:r>
            <a:r>
              <a:rPr lang="en-GB" altLang="en-US" dirty="0"/>
              <a:t> x </a:t>
            </a:r>
            <a:r>
              <a:rPr lang="en-GB" altLang="en-US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7178" name="AutoShape 10">
            <a:extLst>
              <a:ext uri="{FF2B5EF4-FFF2-40B4-BE49-F238E27FC236}">
                <a16:creationId xmlns:a16="http://schemas.microsoft.com/office/drawing/2014/main" id="{A236280B-CBB1-4A10-8DAA-8458870A4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5759450"/>
            <a:ext cx="1079500" cy="720725"/>
          </a:xfrm>
          <a:prstGeom prst="roundRect">
            <a:avLst>
              <a:gd name="adj" fmla="val 218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en-GB" altLang="en-US"/>
              <a:t>90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096DD4A-E4B0-4132-B8DA-7F0BA6FB4105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813600" y="4333680"/>
              <a:ext cx="6769080" cy="1973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096DD4A-E4B0-4132-B8DA-7F0BA6FB410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4240" y="4324320"/>
                <a:ext cx="6787800" cy="19926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E75715D4-AF22-4F8F-B416-C51DD901C8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55125" y="67341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996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>
            <a:extLst>
              <a:ext uri="{FF2B5EF4-FFF2-40B4-BE49-F238E27FC236}">
                <a16:creationId xmlns:a16="http://schemas.microsoft.com/office/drawing/2014/main" id="{8EE1AB3B-81DC-48EA-A480-3F0FD6106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54000"/>
            <a:ext cx="9063038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17000"/>
              </a:lnSpc>
            </a:pPr>
            <a:r>
              <a:rPr lang="en-GB" altLang="en-US" sz="2400" b="1" u="sng">
                <a:solidFill>
                  <a:srgbClr val="008080"/>
                </a:solidFill>
                <a:latin typeface="Comic Sans MS" panose="030F0702030302020204" pitchFamily="66" charset="0"/>
              </a:rPr>
              <a:t>Division by Chunking</a:t>
            </a:r>
          </a:p>
          <a:p>
            <a:pPr>
              <a:lnSpc>
                <a:spcPct val="117000"/>
              </a:lnSpc>
            </a:pPr>
            <a:endParaRPr lang="en-GB" altLang="en-US" sz="2400">
              <a:latin typeface="Comic Sans MS" panose="030F0702030302020204" pitchFamily="66" charset="0"/>
            </a:endParaRPr>
          </a:p>
          <a:p>
            <a:pPr>
              <a:lnSpc>
                <a:spcPct val="102000"/>
              </a:lnSpc>
            </a:pPr>
            <a:r>
              <a:rPr lang="en-GB" altLang="en-US" sz="4000">
                <a:solidFill>
                  <a:srgbClr val="FF5050"/>
                </a:solidFill>
                <a:latin typeface="Symbol" panose="05050102010706020507" pitchFamily="18" charset="2"/>
              </a:rPr>
              <a:t>96  6 =</a:t>
            </a:r>
          </a:p>
          <a:p>
            <a:pPr>
              <a:lnSpc>
                <a:spcPct val="117000"/>
              </a:lnSpc>
            </a:pPr>
            <a:endParaRPr lang="en-GB" altLang="en-US" sz="2400">
              <a:solidFill>
                <a:srgbClr val="FF505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17000"/>
              </a:lnSpc>
            </a:pPr>
            <a:r>
              <a:rPr lang="en-GB" altLang="en-US" sz="2400">
                <a:latin typeface="Comic Sans MS" panose="030F0702030302020204" pitchFamily="66" charset="0"/>
              </a:rPr>
              <a:t>Now we're up to 90. How many more whole groups of 6 can we </a:t>
            </a:r>
          </a:p>
          <a:p>
            <a:pPr>
              <a:lnSpc>
                <a:spcPct val="117000"/>
              </a:lnSpc>
            </a:pPr>
            <a:r>
              <a:rPr lang="en-GB" altLang="en-US" sz="2400">
                <a:latin typeface="Comic Sans MS" panose="030F0702030302020204" pitchFamily="66" charset="0"/>
              </a:rPr>
              <a:t>fit in?</a:t>
            </a:r>
          </a:p>
          <a:p>
            <a:pPr>
              <a:lnSpc>
                <a:spcPct val="117000"/>
              </a:lnSpc>
            </a:pPr>
            <a:endParaRPr lang="en-GB" altLang="en-US" sz="2400">
              <a:latin typeface="Comic Sans MS" panose="030F0702030302020204" pitchFamily="66" charset="0"/>
            </a:endParaRPr>
          </a:p>
        </p:txBody>
      </p:sp>
      <p:sp>
        <p:nvSpPr>
          <p:cNvPr id="8194" name="Line 2">
            <a:extLst>
              <a:ext uri="{FF2B5EF4-FFF2-40B4-BE49-F238E27FC236}">
                <a16:creationId xmlns:a16="http://schemas.microsoft.com/office/drawing/2014/main" id="{F3C318AE-6C5A-4AF6-9D8B-01E4F972871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750" y="5759450"/>
            <a:ext cx="88201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5" name="Text Box 3">
            <a:extLst>
              <a:ext uri="{FF2B5EF4-FFF2-40B4-BE49-F238E27FC236}">
                <a16:creationId xmlns:a16="http://schemas.microsoft.com/office/drawing/2014/main" id="{E09D91CA-D497-474C-8CBF-C557C9FFE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9538" y="5940425"/>
            <a:ext cx="10795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en-GB" altLang="en-US"/>
              <a:t>96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16B337C2-8DAB-4137-8150-B9FA5C458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940425"/>
            <a:ext cx="3603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r>
              <a:rPr lang="en-GB" altLang="en-US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8197" name="Freeform 5">
            <a:extLst>
              <a:ext uri="{FF2B5EF4-FFF2-40B4-BE49-F238E27FC236}">
                <a16:creationId xmlns:a16="http://schemas.microsoft.com/office/drawing/2014/main" id="{20506F3F-8061-4FFD-B778-416D67C40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116513"/>
            <a:ext cx="3760788" cy="1219200"/>
          </a:xfrm>
          <a:custGeom>
            <a:avLst/>
            <a:gdLst>
              <a:gd name="T0" fmla="*/ 800100 w 21600"/>
              <a:gd name="T1" fmla="*/ 0 h 21600"/>
              <a:gd name="T2" fmla="*/ 200025 w 21600"/>
              <a:gd name="T3" fmla="*/ 609600 h 21600"/>
              <a:gd name="T4" fmla="*/ 800100 w 21600"/>
              <a:gd name="T5" fmla="*/ 304800 h 21600"/>
              <a:gd name="T6" fmla="*/ 1400175 w 21600"/>
              <a:gd name="T7" fmla="*/ 609600 h 21600"/>
              <a:gd name="T8" fmla="*/ 0 w 21600"/>
              <a:gd name="T9" fmla="*/ 0 h 21600"/>
              <a:gd name="T10" fmla="*/ 21600 w 21600"/>
              <a:gd name="T11" fmla="*/ 771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505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9D373C09-280A-4B62-991A-4F5546DAF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4679950"/>
            <a:ext cx="19796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en-GB" altLang="en-US" b="1">
                <a:solidFill>
                  <a:srgbClr val="DC2300"/>
                </a:solidFill>
              </a:rPr>
              <a:t>   </a:t>
            </a:r>
            <a:r>
              <a:rPr lang="en-GB" altLang="en-US" b="1"/>
              <a:t>6 x  </a:t>
            </a:r>
            <a:r>
              <a:rPr lang="en-GB" altLang="en-US" b="1">
                <a:solidFill>
                  <a:srgbClr val="DC2300"/>
                </a:solidFill>
              </a:rPr>
              <a:t>5</a:t>
            </a:r>
            <a:r>
              <a:rPr lang="en-GB" altLang="en-US"/>
              <a:t> </a:t>
            </a:r>
          </a:p>
        </p:txBody>
      </p:sp>
      <p:sp>
        <p:nvSpPr>
          <p:cNvPr id="8199" name="AutoShape 7">
            <a:extLst>
              <a:ext uri="{FF2B5EF4-FFF2-40B4-BE49-F238E27FC236}">
                <a16:creationId xmlns:a16="http://schemas.microsoft.com/office/drawing/2014/main" id="{947FE576-2C5B-4E9F-B0AA-153BF860D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5759450"/>
            <a:ext cx="1079500" cy="720725"/>
          </a:xfrm>
          <a:prstGeom prst="roundRect">
            <a:avLst>
              <a:gd name="adj" fmla="val 218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en-GB" altLang="en-US"/>
              <a:t>60</a:t>
            </a:r>
          </a:p>
        </p:txBody>
      </p:sp>
      <p:sp>
        <p:nvSpPr>
          <p:cNvPr id="8200" name="Freeform 8">
            <a:extLst>
              <a:ext uri="{FF2B5EF4-FFF2-40B4-BE49-F238E27FC236}">
                <a16:creationId xmlns:a16="http://schemas.microsoft.com/office/drawing/2014/main" id="{944DF914-5846-43EF-B573-144CA07E7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5219700"/>
            <a:ext cx="3240087" cy="1079500"/>
          </a:xfrm>
          <a:custGeom>
            <a:avLst/>
            <a:gdLst>
              <a:gd name="T0" fmla="*/ 800100 w 21600"/>
              <a:gd name="T1" fmla="*/ 0 h 21600"/>
              <a:gd name="T2" fmla="*/ 200025 w 21600"/>
              <a:gd name="T3" fmla="*/ 609600 h 21600"/>
              <a:gd name="T4" fmla="*/ 800100 w 21600"/>
              <a:gd name="T5" fmla="*/ 304800 h 21600"/>
              <a:gd name="T6" fmla="*/ 1400175 w 21600"/>
              <a:gd name="T7" fmla="*/ 609600 h 21600"/>
              <a:gd name="T8" fmla="*/ 0 w 21600"/>
              <a:gd name="T9" fmla="*/ 0 h 21600"/>
              <a:gd name="T10" fmla="*/ 21600 w 21600"/>
              <a:gd name="T11" fmla="*/ 771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505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B8CC7613-0F47-41FB-98DB-470F9D7AE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4679950"/>
            <a:ext cx="19796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en-GB" altLang="en-US" b="1">
                <a:solidFill>
                  <a:srgbClr val="DC2300"/>
                </a:solidFill>
              </a:rPr>
              <a:t>   </a:t>
            </a:r>
            <a:r>
              <a:rPr lang="en-GB" altLang="en-US" b="1"/>
              <a:t> 6 x </a:t>
            </a:r>
            <a:r>
              <a:rPr lang="en-GB" altLang="en-US" b="1">
                <a:solidFill>
                  <a:srgbClr val="DC2300"/>
                </a:solidFill>
              </a:rPr>
              <a:t>10</a:t>
            </a:r>
            <a:r>
              <a:rPr lang="en-GB" altLang="en-US"/>
              <a:t> </a:t>
            </a:r>
          </a:p>
        </p:txBody>
      </p:sp>
      <p:sp>
        <p:nvSpPr>
          <p:cNvPr id="8202" name="AutoShape 10">
            <a:extLst>
              <a:ext uri="{FF2B5EF4-FFF2-40B4-BE49-F238E27FC236}">
                <a16:creationId xmlns:a16="http://schemas.microsoft.com/office/drawing/2014/main" id="{14EA2941-D506-4A6A-9CB1-2A1C7FACC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5759450"/>
            <a:ext cx="1079500" cy="720725"/>
          </a:xfrm>
          <a:prstGeom prst="roundRect">
            <a:avLst>
              <a:gd name="adj" fmla="val 218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en-GB" altLang="en-US"/>
              <a:t>90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1DA73D8-C693-40ED-B139-531B33488E7D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7623720" y="5479200"/>
              <a:ext cx="1695960" cy="276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1DA73D8-C693-40ED-B139-531B33488E7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14360" y="5469840"/>
                <a:ext cx="1714680" cy="29484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8F39FFE-EF9C-46BA-BC87-4CD3A9C6B2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55125" y="67341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145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FF477A7D-E780-4BE4-A614-88DE63230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54000"/>
            <a:ext cx="3143250" cy="316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17000"/>
              </a:lnSpc>
            </a:pPr>
            <a:r>
              <a:rPr lang="en-GB" altLang="en-US" sz="2400" b="1" u="sng">
                <a:solidFill>
                  <a:srgbClr val="008080"/>
                </a:solidFill>
                <a:latin typeface="Comic Sans MS" panose="030F0702030302020204" pitchFamily="66" charset="0"/>
              </a:rPr>
              <a:t>Division by Chunking</a:t>
            </a:r>
          </a:p>
          <a:p>
            <a:pPr>
              <a:lnSpc>
                <a:spcPct val="117000"/>
              </a:lnSpc>
            </a:pPr>
            <a:endParaRPr lang="en-GB" altLang="en-US" sz="2400">
              <a:latin typeface="Comic Sans MS" panose="030F0702030302020204" pitchFamily="66" charset="0"/>
            </a:endParaRPr>
          </a:p>
          <a:p>
            <a:pPr>
              <a:lnSpc>
                <a:spcPct val="102000"/>
              </a:lnSpc>
            </a:pPr>
            <a:r>
              <a:rPr lang="en-GB" altLang="en-US" sz="4000">
                <a:solidFill>
                  <a:srgbClr val="FF5050"/>
                </a:solidFill>
                <a:latin typeface="Symbol" panose="05050102010706020507" pitchFamily="18" charset="2"/>
              </a:rPr>
              <a:t>96  6 =</a:t>
            </a:r>
          </a:p>
          <a:p>
            <a:pPr>
              <a:lnSpc>
                <a:spcPct val="117000"/>
              </a:lnSpc>
            </a:pPr>
            <a:endParaRPr lang="en-GB" altLang="en-US" sz="2400">
              <a:solidFill>
                <a:srgbClr val="FF505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17000"/>
              </a:lnSpc>
            </a:pPr>
            <a:endParaRPr lang="en-GB" altLang="en-US" sz="2400">
              <a:latin typeface="Comic Sans MS" panose="030F0702030302020204" pitchFamily="66" charset="0"/>
            </a:endParaRPr>
          </a:p>
          <a:p>
            <a:pPr>
              <a:lnSpc>
                <a:spcPct val="117000"/>
              </a:lnSpc>
            </a:pPr>
            <a:endParaRPr lang="en-GB" altLang="en-US" sz="2400">
              <a:latin typeface="Comic Sans MS" panose="030F0702030302020204" pitchFamily="66" charset="0"/>
            </a:endParaRPr>
          </a:p>
        </p:txBody>
      </p:sp>
      <p:sp>
        <p:nvSpPr>
          <p:cNvPr id="9218" name="Line 2">
            <a:extLst>
              <a:ext uri="{FF2B5EF4-FFF2-40B4-BE49-F238E27FC236}">
                <a16:creationId xmlns:a16="http://schemas.microsoft.com/office/drawing/2014/main" id="{AC2031EE-A502-41FD-B887-9690C2432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750" y="5759450"/>
            <a:ext cx="88201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B50A2742-847C-487E-99A4-BE492DBFDD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9538" y="5940425"/>
            <a:ext cx="10795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en-GB" altLang="en-US"/>
              <a:t>96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4B4E6060-009A-4D3A-8276-81D67305E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940425"/>
            <a:ext cx="3603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r>
              <a:rPr lang="en-GB" altLang="en-US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9221" name="Freeform 5">
            <a:extLst>
              <a:ext uri="{FF2B5EF4-FFF2-40B4-BE49-F238E27FC236}">
                <a16:creationId xmlns:a16="http://schemas.microsoft.com/office/drawing/2014/main" id="{B68100AB-8020-4353-8D79-DF5482F68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116513"/>
            <a:ext cx="3760788" cy="1219200"/>
          </a:xfrm>
          <a:custGeom>
            <a:avLst/>
            <a:gdLst>
              <a:gd name="T0" fmla="*/ 800100 w 21600"/>
              <a:gd name="T1" fmla="*/ 0 h 21600"/>
              <a:gd name="T2" fmla="*/ 200025 w 21600"/>
              <a:gd name="T3" fmla="*/ 609600 h 21600"/>
              <a:gd name="T4" fmla="*/ 800100 w 21600"/>
              <a:gd name="T5" fmla="*/ 304800 h 21600"/>
              <a:gd name="T6" fmla="*/ 1400175 w 21600"/>
              <a:gd name="T7" fmla="*/ 609600 h 21600"/>
              <a:gd name="T8" fmla="*/ 0 w 21600"/>
              <a:gd name="T9" fmla="*/ 0 h 21600"/>
              <a:gd name="T10" fmla="*/ 21600 w 21600"/>
              <a:gd name="T11" fmla="*/ 771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505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E3947100-783A-46E1-BD35-F4DE85EF0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4679950"/>
            <a:ext cx="19796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en-GB" altLang="en-US" b="1">
                <a:solidFill>
                  <a:srgbClr val="DC2300"/>
                </a:solidFill>
              </a:rPr>
              <a:t>   </a:t>
            </a:r>
            <a:r>
              <a:rPr lang="en-GB" altLang="en-US" b="1"/>
              <a:t>6 x  </a:t>
            </a:r>
            <a:r>
              <a:rPr lang="en-GB" altLang="en-US" b="1">
                <a:solidFill>
                  <a:srgbClr val="DC2300"/>
                </a:solidFill>
              </a:rPr>
              <a:t>5</a:t>
            </a:r>
            <a:r>
              <a:rPr lang="en-GB" altLang="en-US"/>
              <a:t> </a:t>
            </a:r>
          </a:p>
        </p:txBody>
      </p:sp>
      <p:sp>
        <p:nvSpPr>
          <p:cNvPr id="9223" name="AutoShape 7">
            <a:extLst>
              <a:ext uri="{FF2B5EF4-FFF2-40B4-BE49-F238E27FC236}">
                <a16:creationId xmlns:a16="http://schemas.microsoft.com/office/drawing/2014/main" id="{6846FB04-F8ED-4F3C-9056-F08964387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5759450"/>
            <a:ext cx="1079500" cy="720725"/>
          </a:xfrm>
          <a:prstGeom prst="roundRect">
            <a:avLst>
              <a:gd name="adj" fmla="val 218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en-GB" altLang="en-US"/>
              <a:t>60</a:t>
            </a:r>
          </a:p>
        </p:txBody>
      </p:sp>
      <p:sp>
        <p:nvSpPr>
          <p:cNvPr id="9224" name="Freeform 8">
            <a:extLst>
              <a:ext uri="{FF2B5EF4-FFF2-40B4-BE49-F238E27FC236}">
                <a16:creationId xmlns:a16="http://schemas.microsoft.com/office/drawing/2014/main" id="{618E655C-1F04-46D4-BE16-F583D4307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5219700"/>
            <a:ext cx="3240087" cy="1079500"/>
          </a:xfrm>
          <a:custGeom>
            <a:avLst/>
            <a:gdLst>
              <a:gd name="T0" fmla="*/ 800100 w 21600"/>
              <a:gd name="T1" fmla="*/ 0 h 21600"/>
              <a:gd name="T2" fmla="*/ 200025 w 21600"/>
              <a:gd name="T3" fmla="*/ 609600 h 21600"/>
              <a:gd name="T4" fmla="*/ 800100 w 21600"/>
              <a:gd name="T5" fmla="*/ 304800 h 21600"/>
              <a:gd name="T6" fmla="*/ 1400175 w 21600"/>
              <a:gd name="T7" fmla="*/ 609600 h 21600"/>
              <a:gd name="T8" fmla="*/ 0 w 21600"/>
              <a:gd name="T9" fmla="*/ 0 h 21600"/>
              <a:gd name="T10" fmla="*/ 21600 w 21600"/>
              <a:gd name="T11" fmla="*/ 771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505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0B2D2F5D-E870-4884-8545-A213E1500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4679950"/>
            <a:ext cx="19796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en-GB" altLang="en-US" b="1">
                <a:solidFill>
                  <a:srgbClr val="DC2300"/>
                </a:solidFill>
              </a:rPr>
              <a:t>   </a:t>
            </a:r>
            <a:r>
              <a:rPr lang="en-GB" altLang="en-US" b="1"/>
              <a:t> 6 x </a:t>
            </a:r>
            <a:r>
              <a:rPr lang="en-GB" altLang="en-US" b="1">
                <a:solidFill>
                  <a:srgbClr val="DC2300"/>
                </a:solidFill>
              </a:rPr>
              <a:t>10</a:t>
            </a:r>
            <a:r>
              <a:rPr lang="en-GB" altLang="en-US"/>
              <a:t> </a:t>
            </a:r>
          </a:p>
        </p:txBody>
      </p:sp>
      <p:sp>
        <p:nvSpPr>
          <p:cNvPr id="9226" name="AutoShape 10">
            <a:extLst>
              <a:ext uri="{FF2B5EF4-FFF2-40B4-BE49-F238E27FC236}">
                <a16:creationId xmlns:a16="http://schemas.microsoft.com/office/drawing/2014/main" id="{1C848203-1079-4869-9BA5-BBC93CFF9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5759450"/>
            <a:ext cx="1079500" cy="720725"/>
          </a:xfrm>
          <a:prstGeom prst="roundRect">
            <a:avLst>
              <a:gd name="adj" fmla="val 218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en-GB" altLang="en-US"/>
              <a:t>90</a:t>
            </a:r>
          </a:p>
        </p:txBody>
      </p:sp>
      <p:sp>
        <p:nvSpPr>
          <p:cNvPr id="9227" name="Freeform 11">
            <a:extLst>
              <a:ext uri="{FF2B5EF4-FFF2-40B4-BE49-F238E27FC236}">
                <a16:creationId xmlns:a16="http://schemas.microsoft.com/office/drawing/2014/main" id="{EFEADC68-919B-4F8D-8A4D-1B01EF088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219700"/>
            <a:ext cx="1655762" cy="1079500"/>
          </a:xfrm>
          <a:custGeom>
            <a:avLst/>
            <a:gdLst>
              <a:gd name="T0" fmla="*/ 800100 w 21600"/>
              <a:gd name="T1" fmla="*/ 0 h 21600"/>
              <a:gd name="T2" fmla="*/ 200025 w 21600"/>
              <a:gd name="T3" fmla="*/ 609600 h 21600"/>
              <a:gd name="T4" fmla="*/ 800100 w 21600"/>
              <a:gd name="T5" fmla="*/ 304800 h 21600"/>
              <a:gd name="T6" fmla="*/ 1400175 w 21600"/>
              <a:gd name="T7" fmla="*/ 609600 h 21600"/>
              <a:gd name="T8" fmla="*/ 0 w 21600"/>
              <a:gd name="T9" fmla="*/ 0 h 21600"/>
              <a:gd name="T10" fmla="*/ 21600 w 21600"/>
              <a:gd name="T11" fmla="*/ 771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505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5D7360BA-F6B1-4912-AAD9-A44FF0924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4679950"/>
            <a:ext cx="12604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en-GB" altLang="en-US" b="1">
                <a:solidFill>
                  <a:srgbClr val="DC2300"/>
                </a:solidFill>
              </a:rPr>
              <a:t> </a:t>
            </a:r>
            <a:r>
              <a:rPr lang="en-GB" altLang="en-US" b="1"/>
              <a:t>6 x  </a:t>
            </a:r>
            <a:r>
              <a:rPr lang="en-GB" altLang="en-US" b="1">
                <a:solidFill>
                  <a:srgbClr val="DC2300"/>
                </a:solidFill>
              </a:rPr>
              <a:t>1</a:t>
            </a:r>
            <a:r>
              <a:rPr lang="en-GB" altLang="en-US"/>
              <a:t> 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8605283-86D8-4D48-8CD4-566B503AD04A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136960" y="3408840"/>
              <a:ext cx="6273000" cy="1366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8605283-86D8-4D48-8CD4-566B503AD04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27600" y="3399480"/>
                <a:ext cx="6291720" cy="138564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032AD99-93F0-4CCC-A087-17D6F4DDCF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55125" y="67341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203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Oval 1">
            <a:extLst>
              <a:ext uri="{FF2B5EF4-FFF2-40B4-BE49-F238E27FC236}">
                <a16:creationId xmlns:a16="http://schemas.microsoft.com/office/drawing/2014/main" id="{5EE81C88-A02D-41E1-913F-264FF51B1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4198" y="4749936"/>
            <a:ext cx="611015" cy="354014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2" name="Oval 2">
            <a:extLst>
              <a:ext uri="{FF2B5EF4-FFF2-40B4-BE49-F238E27FC236}">
                <a16:creationId xmlns:a16="http://schemas.microsoft.com/office/drawing/2014/main" id="{589B5660-8F86-47F2-A0E4-E57E0CAD3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424" y="4679950"/>
            <a:ext cx="540718" cy="354013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3" name="Oval 3">
            <a:extLst>
              <a:ext uri="{FF2B5EF4-FFF2-40B4-BE49-F238E27FC236}">
                <a16:creationId xmlns:a16="http://schemas.microsoft.com/office/drawing/2014/main" id="{475CCF1B-D286-48F7-8CD7-9559CDBC7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4008" y="4499917"/>
            <a:ext cx="720725" cy="53975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E2B6B99A-5CBF-4233-91D8-02C8872C6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54000"/>
            <a:ext cx="814546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17000"/>
              </a:lnSpc>
            </a:pPr>
            <a:r>
              <a:rPr lang="en-GB" altLang="en-US" sz="2400" b="1" u="sng" dirty="0">
                <a:solidFill>
                  <a:srgbClr val="008080"/>
                </a:solidFill>
                <a:latin typeface="Comic Sans MS" panose="030F0702030302020204" pitchFamily="66" charset="0"/>
              </a:rPr>
              <a:t>Division by Chunking</a:t>
            </a:r>
          </a:p>
          <a:p>
            <a:pPr>
              <a:lnSpc>
                <a:spcPct val="117000"/>
              </a:lnSpc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>
              <a:lnSpc>
                <a:spcPct val="102000"/>
              </a:lnSpc>
            </a:pPr>
            <a:r>
              <a:rPr lang="en-GB" altLang="en-US" sz="4000" dirty="0">
                <a:solidFill>
                  <a:srgbClr val="FF5050"/>
                </a:solidFill>
                <a:latin typeface="Symbol" panose="05050102010706020507" pitchFamily="18" charset="2"/>
              </a:rPr>
              <a:t>96  6 =</a:t>
            </a:r>
          </a:p>
          <a:p>
            <a:pPr>
              <a:lnSpc>
                <a:spcPct val="117000"/>
              </a:lnSpc>
            </a:pPr>
            <a:endParaRPr lang="en-GB" altLang="en-US" sz="2400" dirty="0">
              <a:solidFill>
                <a:srgbClr val="FF505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17000"/>
              </a:lnSpc>
            </a:pPr>
            <a:r>
              <a:rPr lang="en-GB" altLang="en-US" sz="2400" dirty="0">
                <a:latin typeface="Comic Sans MS" panose="030F0702030302020204" pitchFamily="66" charset="0"/>
              </a:rPr>
              <a:t>Now we need to add up the total number of groups of 6 </a:t>
            </a:r>
          </a:p>
          <a:p>
            <a:pPr>
              <a:lnSpc>
                <a:spcPct val="117000"/>
              </a:lnSpc>
            </a:pPr>
            <a:r>
              <a:rPr lang="en-GB" altLang="en-US" sz="2400" dirty="0">
                <a:latin typeface="Comic Sans MS" panose="030F0702030302020204" pitchFamily="66" charset="0"/>
              </a:rPr>
              <a:t>we have jumped, by looking at our multiplying numbers.</a:t>
            </a:r>
          </a:p>
          <a:p>
            <a:pPr>
              <a:lnSpc>
                <a:spcPct val="117000"/>
              </a:lnSpc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>
              <a:lnSpc>
                <a:spcPct val="117000"/>
              </a:lnSpc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>
              <a:lnSpc>
                <a:spcPct val="117000"/>
              </a:lnSpc>
            </a:pPr>
            <a:endParaRPr lang="en-GB" altLang="en-US" sz="2400" dirty="0">
              <a:latin typeface="Comic Sans MS" panose="030F0702030302020204" pitchFamily="66" charset="0"/>
            </a:endParaRPr>
          </a:p>
        </p:txBody>
      </p:sp>
      <p:sp>
        <p:nvSpPr>
          <p:cNvPr id="10245" name="Line 5">
            <a:extLst>
              <a:ext uri="{FF2B5EF4-FFF2-40B4-BE49-F238E27FC236}">
                <a16:creationId xmlns:a16="http://schemas.microsoft.com/office/drawing/2014/main" id="{E559E243-1198-464C-B953-A9611FC4719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750" y="5759450"/>
            <a:ext cx="88201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3C5E7812-BE23-4A33-89FC-7F84BEDEE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9538" y="5940425"/>
            <a:ext cx="10795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en-GB" altLang="en-US"/>
              <a:t>96</a:t>
            </a: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63479733-D4A0-4EC1-A926-31F614547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940425"/>
            <a:ext cx="3603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r>
              <a:rPr lang="en-GB" altLang="en-US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0248" name="Freeform 8">
            <a:extLst>
              <a:ext uri="{FF2B5EF4-FFF2-40B4-BE49-F238E27FC236}">
                <a16:creationId xmlns:a16="http://schemas.microsoft.com/office/drawing/2014/main" id="{833E61DC-F8EC-44B5-A318-490F4DBF9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116513"/>
            <a:ext cx="3760788" cy="1219200"/>
          </a:xfrm>
          <a:custGeom>
            <a:avLst/>
            <a:gdLst>
              <a:gd name="T0" fmla="*/ 800100 w 21600"/>
              <a:gd name="T1" fmla="*/ 0 h 21600"/>
              <a:gd name="T2" fmla="*/ 200025 w 21600"/>
              <a:gd name="T3" fmla="*/ 609600 h 21600"/>
              <a:gd name="T4" fmla="*/ 800100 w 21600"/>
              <a:gd name="T5" fmla="*/ 304800 h 21600"/>
              <a:gd name="T6" fmla="*/ 1400175 w 21600"/>
              <a:gd name="T7" fmla="*/ 609600 h 21600"/>
              <a:gd name="T8" fmla="*/ 0 w 21600"/>
              <a:gd name="T9" fmla="*/ 0 h 21600"/>
              <a:gd name="T10" fmla="*/ 21600 w 21600"/>
              <a:gd name="T11" fmla="*/ 771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505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5734905E-7292-4C5D-89BA-2F4BB3695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575" y="4686300"/>
            <a:ext cx="19796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en-GB" altLang="en-US" b="1" dirty="0">
                <a:solidFill>
                  <a:srgbClr val="DC2300"/>
                </a:solidFill>
              </a:rPr>
              <a:t>   </a:t>
            </a:r>
            <a:r>
              <a:rPr lang="en-GB" altLang="en-US" b="1" dirty="0"/>
              <a:t>6 x  </a:t>
            </a:r>
            <a:r>
              <a:rPr lang="en-GB" altLang="en-US" b="1" dirty="0">
                <a:solidFill>
                  <a:srgbClr val="DC2300"/>
                </a:solidFill>
              </a:rPr>
              <a:t>5</a:t>
            </a:r>
            <a:r>
              <a:rPr lang="en-GB" altLang="en-US" dirty="0"/>
              <a:t> </a:t>
            </a:r>
          </a:p>
        </p:txBody>
      </p:sp>
      <p:sp>
        <p:nvSpPr>
          <p:cNvPr id="10250" name="AutoShape 10">
            <a:extLst>
              <a:ext uri="{FF2B5EF4-FFF2-40B4-BE49-F238E27FC236}">
                <a16:creationId xmlns:a16="http://schemas.microsoft.com/office/drawing/2014/main" id="{16D5E48E-1021-48AE-AC19-D8F6AFDDF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5759450"/>
            <a:ext cx="1079500" cy="720725"/>
          </a:xfrm>
          <a:prstGeom prst="roundRect">
            <a:avLst>
              <a:gd name="adj" fmla="val 218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en-GB" altLang="en-US"/>
              <a:t>60</a:t>
            </a:r>
          </a:p>
        </p:txBody>
      </p:sp>
      <p:sp>
        <p:nvSpPr>
          <p:cNvPr id="10251" name="Freeform 11">
            <a:extLst>
              <a:ext uri="{FF2B5EF4-FFF2-40B4-BE49-F238E27FC236}">
                <a16:creationId xmlns:a16="http://schemas.microsoft.com/office/drawing/2014/main" id="{B246558D-0779-4C72-B8B5-63CD05DEF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5219700"/>
            <a:ext cx="3240087" cy="1079500"/>
          </a:xfrm>
          <a:custGeom>
            <a:avLst/>
            <a:gdLst>
              <a:gd name="T0" fmla="*/ 800100 w 21600"/>
              <a:gd name="T1" fmla="*/ 0 h 21600"/>
              <a:gd name="T2" fmla="*/ 200025 w 21600"/>
              <a:gd name="T3" fmla="*/ 609600 h 21600"/>
              <a:gd name="T4" fmla="*/ 800100 w 21600"/>
              <a:gd name="T5" fmla="*/ 304800 h 21600"/>
              <a:gd name="T6" fmla="*/ 1400175 w 21600"/>
              <a:gd name="T7" fmla="*/ 609600 h 21600"/>
              <a:gd name="T8" fmla="*/ 0 w 21600"/>
              <a:gd name="T9" fmla="*/ 0 h 21600"/>
              <a:gd name="T10" fmla="*/ 21600 w 21600"/>
              <a:gd name="T11" fmla="*/ 771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505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52" name="Text Box 12">
            <a:extLst>
              <a:ext uri="{FF2B5EF4-FFF2-40B4-BE49-F238E27FC236}">
                <a16:creationId xmlns:a16="http://schemas.microsoft.com/office/drawing/2014/main" id="{A455A863-339B-410A-BA11-BD48B38251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019" y="4618038"/>
            <a:ext cx="19796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en-GB" altLang="en-US" b="1">
                <a:solidFill>
                  <a:srgbClr val="DC2300"/>
                </a:solidFill>
              </a:rPr>
              <a:t>   </a:t>
            </a:r>
            <a:r>
              <a:rPr lang="en-GB" altLang="en-US" b="1"/>
              <a:t> 6 x </a:t>
            </a:r>
            <a:r>
              <a:rPr lang="en-GB" altLang="en-US" b="1">
                <a:solidFill>
                  <a:srgbClr val="DC2300"/>
                </a:solidFill>
              </a:rPr>
              <a:t>10</a:t>
            </a:r>
            <a:r>
              <a:rPr lang="en-GB" altLang="en-US"/>
              <a:t> </a:t>
            </a:r>
          </a:p>
        </p:txBody>
      </p:sp>
      <p:sp>
        <p:nvSpPr>
          <p:cNvPr id="10253" name="AutoShape 13">
            <a:extLst>
              <a:ext uri="{FF2B5EF4-FFF2-40B4-BE49-F238E27FC236}">
                <a16:creationId xmlns:a16="http://schemas.microsoft.com/office/drawing/2014/main" id="{611A70A7-A699-4D5C-A216-4C2F6754E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5759450"/>
            <a:ext cx="1079500" cy="720725"/>
          </a:xfrm>
          <a:prstGeom prst="roundRect">
            <a:avLst>
              <a:gd name="adj" fmla="val 218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en-GB" altLang="en-US"/>
              <a:t>90</a:t>
            </a:r>
          </a:p>
        </p:txBody>
      </p:sp>
      <p:sp>
        <p:nvSpPr>
          <p:cNvPr id="10254" name="Freeform 14">
            <a:extLst>
              <a:ext uri="{FF2B5EF4-FFF2-40B4-BE49-F238E27FC236}">
                <a16:creationId xmlns:a16="http://schemas.microsoft.com/office/drawing/2014/main" id="{91935A64-5D7A-4933-B1A1-810C46362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219700"/>
            <a:ext cx="1655762" cy="1079500"/>
          </a:xfrm>
          <a:custGeom>
            <a:avLst/>
            <a:gdLst>
              <a:gd name="T0" fmla="*/ 800100 w 21600"/>
              <a:gd name="T1" fmla="*/ 0 h 21600"/>
              <a:gd name="T2" fmla="*/ 200025 w 21600"/>
              <a:gd name="T3" fmla="*/ 609600 h 21600"/>
              <a:gd name="T4" fmla="*/ 800100 w 21600"/>
              <a:gd name="T5" fmla="*/ 304800 h 21600"/>
              <a:gd name="T6" fmla="*/ 1400175 w 21600"/>
              <a:gd name="T7" fmla="*/ 609600 h 21600"/>
              <a:gd name="T8" fmla="*/ 0 w 21600"/>
              <a:gd name="T9" fmla="*/ 0 h 21600"/>
              <a:gd name="T10" fmla="*/ 21600 w 21600"/>
              <a:gd name="T11" fmla="*/ 771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505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55" name="Text Box 15">
            <a:extLst>
              <a:ext uri="{FF2B5EF4-FFF2-40B4-BE49-F238E27FC236}">
                <a16:creationId xmlns:a16="http://schemas.microsoft.com/office/drawing/2014/main" id="{63C86846-0B2C-466D-AEB8-9EACBFB55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088" y="4715941"/>
            <a:ext cx="12604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en-GB" altLang="en-US" b="1" dirty="0">
                <a:solidFill>
                  <a:srgbClr val="DC2300"/>
                </a:solidFill>
              </a:rPr>
              <a:t> </a:t>
            </a:r>
            <a:r>
              <a:rPr lang="en-GB" altLang="en-US" b="1" dirty="0"/>
              <a:t>6 x  </a:t>
            </a:r>
            <a:r>
              <a:rPr lang="en-GB" altLang="en-US" b="1" dirty="0">
                <a:solidFill>
                  <a:srgbClr val="DC2300"/>
                </a:solidFill>
              </a:rPr>
              <a:t>1</a:t>
            </a:r>
            <a:r>
              <a:rPr lang="en-GB" altLang="en-US" dirty="0"/>
              <a:t>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1107F11-6BFE-4235-921C-18276FF0F98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55125" y="6734175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6863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241" grpId="0" animBg="1"/>
      <p:bldP spid="10242" grpId="0" animBg="1"/>
      <p:bldP spid="102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Oval 1">
            <a:extLst>
              <a:ext uri="{FF2B5EF4-FFF2-40B4-BE49-F238E27FC236}">
                <a16:creationId xmlns:a16="http://schemas.microsoft.com/office/drawing/2014/main" id="{FCFF2230-5D1B-4FF2-AA96-F15C1E5A5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0400" y="4679950"/>
            <a:ext cx="360363" cy="360363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66" name="Oval 2">
            <a:extLst>
              <a:ext uri="{FF2B5EF4-FFF2-40B4-BE49-F238E27FC236}">
                <a16:creationId xmlns:a16="http://schemas.microsoft.com/office/drawing/2014/main" id="{9F13CD4F-3182-41C6-9389-7B7F32C6E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4679950"/>
            <a:ext cx="360362" cy="360363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67" name="Oval 3">
            <a:extLst>
              <a:ext uri="{FF2B5EF4-FFF2-40B4-BE49-F238E27FC236}">
                <a16:creationId xmlns:a16="http://schemas.microsoft.com/office/drawing/2014/main" id="{D0396040-2B9B-4894-A9F8-15DC1B3A03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363" y="4679950"/>
            <a:ext cx="720725" cy="53975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51E8B1E8-E724-42FB-B003-B7FCC8FC2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54000"/>
            <a:ext cx="53149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17000"/>
              </a:lnSpc>
            </a:pPr>
            <a:r>
              <a:rPr lang="en-GB" altLang="en-US" sz="2400" b="1" u="sng">
                <a:solidFill>
                  <a:srgbClr val="008080"/>
                </a:solidFill>
                <a:latin typeface="Comic Sans MS" panose="030F0702030302020204" pitchFamily="66" charset="0"/>
              </a:rPr>
              <a:t>Division by Chunking</a:t>
            </a:r>
          </a:p>
          <a:p>
            <a:pPr>
              <a:lnSpc>
                <a:spcPct val="117000"/>
              </a:lnSpc>
            </a:pPr>
            <a:endParaRPr lang="en-GB" altLang="en-US" sz="2400">
              <a:latin typeface="Comic Sans MS" panose="030F0702030302020204" pitchFamily="66" charset="0"/>
            </a:endParaRPr>
          </a:p>
          <a:p>
            <a:pPr>
              <a:lnSpc>
                <a:spcPct val="102000"/>
              </a:lnSpc>
            </a:pPr>
            <a:r>
              <a:rPr lang="en-GB" altLang="en-US" sz="4000">
                <a:solidFill>
                  <a:srgbClr val="FF5050"/>
                </a:solidFill>
                <a:latin typeface="Symbol" panose="05050102010706020507" pitchFamily="18" charset="2"/>
              </a:rPr>
              <a:t>96  6 =</a:t>
            </a:r>
          </a:p>
          <a:p>
            <a:pPr>
              <a:lnSpc>
                <a:spcPct val="117000"/>
              </a:lnSpc>
            </a:pPr>
            <a:endParaRPr lang="en-GB" altLang="en-US" sz="2400">
              <a:solidFill>
                <a:srgbClr val="FF505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17000"/>
              </a:lnSpc>
            </a:pPr>
            <a:r>
              <a:rPr lang="en-GB" altLang="en-US" sz="2400">
                <a:latin typeface="Comic Sans MS" panose="030F0702030302020204" pitchFamily="66" charset="0"/>
              </a:rPr>
              <a:t>10 groups, add 5 groups add 1 group.</a:t>
            </a:r>
          </a:p>
          <a:p>
            <a:pPr>
              <a:lnSpc>
                <a:spcPct val="117000"/>
              </a:lnSpc>
            </a:pPr>
            <a:endParaRPr lang="en-GB" altLang="en-US" sz="2400">
              <a:latin typeface="Comic Sans MS" panose="030F0702030302020204" pitchFamily="66" charset="0"/>
            </a:endParaRPr>
          </a:p>
          <a:p>
            <a:pPr>
              <a:lnSpc>
                <a:spcPct val="117000"/>
              </a:lnSpc>
            </a:pPr>
            <a:r>
              <a:rPr lang="en-GB" altLang="en-US" sz="2400">
                <a:solidFill>
                  <a:srgbClr val="DC2300"/>
                </a:solidFill>
                <a:latin typeface="Comic Sans MS" panose="030F0702030302020204" pitchFamily="66" charset="0"/>
              </a:rPr>
              <a:t>10</a:t>
            </a:r>
            <a:r>
              <a:rPr lang="en-GB" altLang="en-US" sz="2400">
                <a:latin typeface="Comic Sans MS" panose="030F0702030302020204" pitchFamily="66" charset="0"/>
              </a:rPr>
              <a:t> + </a:t>
            </a:r>
            <a:r>
              <a:rPr lang="en-GB" altLang="en-US" sz="2400">
                <a:solidFill>
                  <a:srgbClr val="DC2300"/>
                </a:solidFill>
                <a:latin typeface="Comic Sans MS" panose="030F0702030302020204" pitchFamily="66" charset="0"/>
              </a:rPr>
              <a:t>5</a:t>
            </a:r>
            <a:r>
              <a:rPr lang="en-GB" altLang="en-US" sz="2400">
                <a:latin typeface="Comic Sans MS" panose="030F0702030302020204" pitchFamily="66" charset="0"/>
              </a:rPr>
              <a:t> + </a:t>
            </a:r>
            <a:r>
              <a:rPr lang="en-GB" altLang="en-US" sz="2400">
                <a:solidFill>
                  <a:srgbClr val="DC2300"/>
                </a:solidFill>
                <a:latin typeface="Comic Sans MS" panose="030F0702030302020204" pitchFamily="66" charset="0"/>
              </a:rPr>
              <a:t>1</a:t>
            </a:r>
            <a:r>
              <a:rPr lang="en-GB" altLang="en-US" sz="2400">
                <a:latin typeface="Comic Sans MS" panose="030F0702030302020204" pitchFamily="66" charset="0"/>
              </a:rPr>
              <a:t> = </a:t>
            </a:r>
            <a:r>
              <a:rPr lang="en-GB" altLang="en-US" sz="2400">
                <a:solidFill>
                  <a:srgbClr val="DC2300"/>
                </a:solidFill>
                <a:latin typeface="Comic Sans MS" panose="030F0702030302020204" pitchFamily="66" charset="0"/>
              </a:rPr>
              <a:t>16</a:t>
            </a:r>
            <a:r>
              <a:rPr lang="en-GB" altLang="en-US" sz="2400">
                <a:latin typeface="Comic Sans MS" panose="030F0702030302020204" pitchFamily="66" charset="0"/>
              </a:rPr>
              <a:t> groups of 6</a:t>
            </a:r>
          </a:p>
          <a:p>
            <a:pPr>
              <a:lnSpc>
                <a:spcPct val="117000"/>
              </a:lnSpc>
            </a:pPr>
            <a:endParaRPr lang="en-GB" altLang="en-US" sz="2400">
              <a:latin typeface="Comic Sans MS" panose="030F0702030302020204" pitchFamily="66" charset="0"/>
            </a:endParaRPr>
          </a:p>
          <a:p>
            <a:pPr>
              <a:lnSpc>
                <a:spcPct val="117000"/>
              </a:lnSpc>
            </a:pPr>
            <a:endParaRPr lang="en-GB" altLang="en-US" sz="2400">
              <a:latin typeface="Comic Sans MS" panose="030F0702030302020204" pitchFamily="66" charset="0"/>
            </a:endParaRPr>
          </a:p>
        </p:txBody>
      </p:sp>
      <p:sp>
        <p:nvSpPr>
          <p:cNvPr id="11269" name="Line 5">
            <a:extLst>
              <a:ext uri="{FF2B5EF4-FFF2-40B4-BE49-F238E27FC236}">
                <a16:creationId xmlns:a16="http://schemas.microsoft.com/office/drawing/2014/main" id="{6C48C9D6-602F-44DA-B706-8D9CE954FD0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9750" y="5759450"/>
            <a:ext cx="88201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0" name="Text Box 6">
            <a:extLst>
              <a:ext uri="{FF2B5EF4-FFF2-40B4-BE49-F238E27FC236}">
                <a16:creationId xmlns:a16="http://schemas.microsoft.com/office/drawing/2014/main" id="{871A6172-1F30-4711-921D-C9C05CCE2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9538" y="5940425"/>
            <a:ext cx="1079500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en-GB" altLang="en-US"/>
              <a:t>96</a:t>
            </a:r>
          </a:p>
        </p:txBody>
      </p:sp>
      <p:sp>
        <p:nvSpPr>
          <p:cNvPr id="11271" name="Text Box 7">
            <a:extLst>
              <a:ext uri="{FF2B5EF4-FFF2-40B4-BE49-F238E27FC236}">
                <a16:creationId xmlns:a16="http://schemas.microsoft.com/office/drawing/2014/main" id="{C629DDBC-B77F-4367-AC03-E9AE0CAD0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940425"/>
            <a:ext cx="3603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r>
              <a:rPr lang="en-GB" altLang="en-US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1272" name="Freeform 8">
            <a:extLst>
              <a:ext uri="{FF2B5EF4-FFF2-40B4-BE49-F238E27FC236}">
                <a16:creationId xmlns:a16="http://schemas.microsoft.com/office/drawing/2014/main" id="{EFD78478-F9AD-4D0F-AE00-E90924C78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116513"/>
            <a:ext cx="3760788" cy="1219200"/>
          </a:xfrm>
          <a:custGeom>
            <a:avLst/>
            <a:gdLst>
              <a:gd name="T0" fmla="*/ 800100 w 21600"/>
              <a:gd name="T1" fmla="*/ 0 h 21600"/>
              <a:gd name="T2" fmla="*/ 200025 w 21600"/>
              <a:gd name="T3" fmla="*/ 609600 h 21600"/>
              <a:gd name="T4" fmla="*/ 800100 w 21600"/>
              <a:gd name="T5" fmla="*/ 304800 h 21600"/>
              <a:gd name="T6" fmla="*/ 1400175 w 21600"/>
              <a:gd name="T7" fmla="*/ 609600 h 21600"/>
              <a:gd name="T8" fmla="*/ 0 w 21600"/>
              <a:gd name="T9" fmla="*/ 0 h 21600"/>
              <a:gd name="T10" fmla="*/ 21600 w 21600"/>
              <a:gd name="T11" fmla="*/ 771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505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1A35754E-2331-439B-A5F9-5E5B84D21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4679950"/>
            <a:ext cx="19796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en-GB" altLang="en-US" b="1">
                <a:solidFill>
                  <a:srgbClr val="DC2300"/>
                </a:solidFill>
              </a:rPr>
              <a:t>   </a:t>
            </a:r>
            <a:r>
              <a:rPr lang="en-GB" altLang="en-US" b="1"/>
              <a:t>6 x  </a:t>
            </a:r>
            <a:r>
              <a:rPr lang="en-GB" altLang="en-US" b="1">
                <a:solidFill>
                  <a:srgbClr val="DC2300"/>
                </a:solidFill>
              </a:rPr>
              <a:t>5</a:t>
            </a:r>
            <a:r>
              <a:rPr lang="en-GB" altLang="en-US"/>
              <a:t> </a:t>
            </a:r>
          </a:p>
        </p:txBody>
      </p:sp>
      <p:sp>
        <p:nvSpPr>
          <p:cNvPr id="11274" name="AutoShape 10">
            <a:extLst>
              <a:ext uri="{FF2B5EF4-FFF2-40B4-BE49-F238E27FC236}">
                <a16:creationId xmlns:a16="http://schemas.microsoft.com/office/drawing/2014/main" id="{EBEC3F92-84B9-4BB3-B974-48C28A353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5759450"/>
            <a:ext cx="1079500" cy="720725"/>
          </a:xfrm>
          <a:prstGeom prst="roundRect">
            <a:avLst>
              <a:gd name="adj" fmla="val 218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en-GB" altLang="en-US"/>
              <a:t>60</a:t>
            </a:r>
          </a:p>
        </p:txBody>
      </p:sp>
      <p:sp>
        <p:nvSpPr>
          <p:cNvPr id="11275" name="Freeform 11">
            <a:extLst>
              <a:ext uri="{FF2B5EF4-FFF2-40B4-BE49-F238E27FC236}">
                <a16:creationId xmlns:a16="http://schemas.microsoft.com/office/drawing/2014/main" id="{50F24A13-B19E-49C0-98A2-1A4DDE1EC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588" y="5219700"/>
            <a:ext cx="3240087" cy="1079500"/>
          </a:xfrm>
          <a:custGeom>
            <a:avLst/>
            <a:gdLst>
              <a:gd name="T0" fmla="*/ 800100 w 21600"/>
              <a:gd name="T1" fmla="*/ 0 h 21600"/>
              <a:gd name="T2" fmla="*/ 200025 w 21600"/>
              <a:gd name="T3" fmla="*/ 609600 h 21600"/>
              <a:gd name="T4" fmla="*/ 800100 w 21600"/>
              <a:gd name="T5" fmla="*/ 304800 h 21600"/>
              <a:gd name="T6" fmla="*/ 1400175 w 21600"/>
              <a:gd name="T7" fmla="*/ 609600 h 21600"/>
              <a:gd name="T8" fmla="*/ 0 w 21600"/>
              <a:gd name="T9" fmla="*/ 0 h 21600"/>
              <a:gd name="T10" fmla="*/ 21600 w 21600"/>
              <a:gd name="T11" fmla="*/ 771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505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76" name="Text Box 12">
            <a:extLst>
              <a:ext uri="{FF2B5EF4-FFF2-40B4-BE49-F238E27FC236}">
                <a16:creationId xmlns:a16="http://schemas.microsoft.com/office/drawing/2014/main" id="{4BE7C818-1CA9-4E51-B42D-6B2FDEA2B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4679950"/>
            <a:ext cx="19796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en-GB" altLang="en-US" b="1">
                <a:solidFill>
                  <a:srgbClr val="DC2300"/>
                </a:solidFill>
              </a:rPr>
              <a:t>   </a:t>
            </a:r>
            <a:r>
              <a:rPr lang="en-GB" altLang="en-US" b="1"/>
              <a:t> 6 x </a:t>
            </a:r>
            <a:r>
              <a:rPr lang="en-GB" altLang="en-US" b="1">
                <a:solidFill>
                  <a:srgbClr val="DC2300"/>
                </a:solidFill>
              </a:rPr>
              <a:t>10</a:t>
            </a:r>
            <a:r>
              <a:rPr lang="en-GB" altLang="en-US"/>
              <a:t> </a:t>
            </a:r>
          </a:p>
        </p:txBody>
      </p:sp>
      <p:sp>
        <p:nvSpPr>
          <p:cNvPr id="11277" name="AutoShape 13">
            <a:extLst>
              <a:ext uri="{FF2B5EF4-FFF2-40B4-BE49-F238E27FC236}">
                <a16:creationId xmlns:a16="http://schemas.microsoft.com/office/drawing/2014/main" id="{C00CCE8C-F39B-48C6-B00A-6F68B09D71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588" y="5759450"/>
            <a:ext cx="1079500" cy="720725"/>
          </a:xfrm>
          <a:prstGeom prst="roundRect">
            <a:avLst>
              <a:gd name="adj" fmla="val 218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/>
            <a:r>
              <a:rPr lang="en-GB" altLang="en-US"/>
              <a:t>90</a:t>
            </a:r>
          </a:p>
        </p:txBody>
      </p:sp>
      <p:sp>
        <p:nvSpPr>
          <p:cNvPr id="11278" name="Freeform 14">
            <a:extLst>
              <a:ext uri="{FF2B5EF4-FFF2-40B4-BE49-F238E27FC236}">
                <a16:creationId xmlns:a16="http://schemas.microsoft.com/office/drawing/2014/main" id="{194565FE-B653-4FA7-B54C-A0F73FA05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219700"/>
            <a:ext cx="1655762" cy="1079500"/>
          </a:xfrm>
          <a:custGeom>
            <a:avLst/>
            <a:gdLst>
              <a:gd name="T0" fmla="*/ 800100 w 21600"/>
              <a:gd name="T1" fmla="*/ 0 h 21600"/>
              <a:gd name="T2" fmla="*/ 200025 w 21600"/>
              <a:gd name="T3" fmla="*/ 609600 h 21600"/>
              <a:gd name="T4" fmla="*/ 800100 w 21600"/>
              <a:gd name="T5" fmla="*/ 304800 h 21600"/>
              <a:gd name="T6" fmla="*/ 1400175 w 21600"/>
              <a:gd name="T7" fmla="*/ 609600 h 21600"/>
              <a:gd name="T8" fmla="*/ 0 w 21600"/>
              <a:gd name="T9" fmla="*/ 0 h 21600"/>
              <a:gd name="T10" fmla="*/ 21600 w 21600"/>
              <a:gd name="T11" fmla="*/ 771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199" y="7817"/>
                  <a:pt x="16199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rgbClr val="FF505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79" name="Text Box 15">
            <a:extLst>
              <a:ext uri="{FF2B5EF4-FFF2-40B4-BE49-F238E27FC236}">
                <a16:creationId xmlns:a16="http://schemas.microsoft.com/office/drawing/2014/main" id="{9469CEE1-77E9-48A9-847C-525F274DC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4679950"/>
            <a:ext cx="12604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r>
              <a:rPr lang="en-GB" altLang="en-US" b="1">
                <a:solidFill>
                  <a:srgbClr val="DC2300"/>
                </a:solidFill>
              </a:rPr>
              <a:t> </a:t>
            </a:r>
            <a:r>
              <a:rPr lang="en-GB" altLang="en-US" b="1"/>
              <a:t>6 x  </a:t>
            </a:r>
            <a:r>
              <a:rPr lang="en-GB" altLang="en-US" b="1">
                <a:solidFill>
                  <a:srgbClr val="DC2300"/>
                </a:solidFill>
              </a:rPr>
              <a:t>1</a:t>
            </a:r>
            <a:r>
              <a:rPr lang="en-GB" altLang="en-US"/>
              <a:t> </a:t>
            </a:r>
          </a:p>
        </p:txBody>
      </p:sp>
      <p:sp>
        <p:nvSpPr>
          <p:cNvPr id="11280" name="Text Box 16">
            <a:extLst>
              <a:ext uri="{FF2B5EF4-FFF2-40B4-BE49-F238E27FC236}">
                <a16:creationId xmlns:a16="http://schemas.microsoft.com/office/drawing/2014/main" id="{C2CE5C2E-538F-4900-ACE7-0A93A20C1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6732588"/>
            <a:ext cx="64801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15367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19939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24511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2908300" indent="-215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>
              <a:lnSpc>
                <a:spcPct val="117000"/>
              </a:lnSpc>
            </a:pPr>
            <a:r>
              <a:rPr lang="en-GB" altLang="en-US" sz="2400">
                <a:latin typeface="Comic Sans MS" panose="030F0702030302020204" pitchFamily="66" charset="0"/>
              </a:rPr>
              <a:t>Our final answer to </a:t>
            </a:r>
            <a:r>
              <a:rPr lang="en-GB" altLang="en-US" sz="2400">
                <a:solidFill>
                  <a:srgbClr val="FF5050"/>
                </a:solidFill>
                <a:latin typeface="Symbol" panose="05050102010706020507" pitchFamily="18" charset="2"/>
              </a:rPr>
              <a:t>96  6 = 16!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42B7970-B99B-4EB1-8FD3-DE1D283DEFE9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164680" y="3477960"/>
              <a:ext cx="3102120" cy="3836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42B7970-B99B-4EB1-8FD3-DE1D283DEFE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55320" y="3468600"/>
                <a:ext cx="3120840" cy="38556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650D9FE4-E6A2-496A-9ACE-C93C63332C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55125" y="67341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269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6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2.5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6.4|13.9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anose="05000000000000000000" pitchFamily="2" charset="2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S Gothic" panose="020B0609070205080204" pitchFamily="49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Microsoft Office PowerPoint</Application>
  <PresentationFormat>Custom</PresentationFormat>
  <Paragraphs>129</Paragraphs>
  <Slides>10</Slides>
  <Notes>9</Notes>
  <HiddenSlides>0</HiddenSlides>
  <MMClips>10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MS Gothic</vt:lpstr>
      <vt:lpstr>Arial</vt:lpstr>
      <vt:lpstr>Arial Unicode MS</vt:lpstr>
      <vt:lpstr>Comic Sans MS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Turn…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2021-01-06T14:43:26Z</dcterms:modified>
</cp:coreProperties>
</file>