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15D7-3DA9-49C3-A3C1-6C6BFFCF78B4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20622-601A-4761-98C8-13D061A2F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613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15D7-3DA9-49C3-A3C1-6C6BFFCF78B4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20622-601A-4761-98C8-13D061A2F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869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15D7-3DA9-49C3-A3C1-6C6BFFCF78B4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20622-601A-4761-98C8-13D061A2F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992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15D7-3DA9-49C3-A3C1-6C6BFFCF78B4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20622-601A-4761-98C8-13D061A2F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003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15D7-3DA9-49C3-A3C1-6C6BFFCF78B4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20622-601A-4761-98C8-13D061A2F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230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15D7-3DA9-49C3-A3C1-6C6BFFCF78B4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20622-601A-4761-98C8-13D061A2F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060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15D7-3DA9-49C3-A3C1-6C6BFFCF78B4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20622-601A-4761-98C8-13D061A2F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151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15D7-3DA9-49C3-A3C1-6C6BFFCF78B4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20622-601A-4761-98C8-13D061A2F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762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15D7-3DA9-49C3-A3C1-6C6BFFCF78B4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20622-601A-4761-98C8-13D061A2F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019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15D7-3DA9-49C3-A3C1-6C6BFFCF78B4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20622-601A-4761-98C8-13D061A2F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843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15D7-3DA9-49C3-A3C1-6C6BFFCF78B4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20622-601A-4761-98C8-13D061A2F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715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615D7-3DA9-49C3-A3C1-6C6BFFCF78B4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20622-601A-4761-98C8-13D061A2F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257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800" dirty="0">
                <a:latin typeface="Comic Sans MS" pitchFamily="66" charset="0"/>
              </a:rPr>
              <a:t>Has a fox got six legs?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133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628800"/>
            <a:ext cx="5400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dirty="0">
                <a:latin typeface="Comic Sans MS" pitchFamily="66" charset="0"/>
              </a:rPr>
              <a:t>Can a taxi hop?</a:t>
            </a:r>
          </a:p>
        </p:txBody>
      </p:sp>
    </p:spTree>
    <p:extLst>
      <p:ext uri="{BB962C8B-B14F-4D97-AF65-F5344CB8AC3E}">
        <p14:creationId xmlns:p14="http://schemas.microsoft.com/office/powerpoint/2010/main" val="3046561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75656" y="2116089"/>
            <a:ext cx="60486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800" dirty="0">
                <a:solidFill>
                  <a:prstClr val="black"/>
                </a:solidFill>
                <a:latin typeface="Comic Sans MS" pitchFamily="66" charset="0"/>
              </a:rPr>
              <a:t>Can a vet fix a jet?</a:t>
            </a:r>
            <a:endParaRPr lang="en-GB" sz="4800" dirty="0">
              <a:solidFill>
                <a:prstClr val="black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926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Has a fox got six legs?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 a fox got six legs? </dc:title>
  <dc:creator>Emma</dc:creator>
  <cp:lastModifiedBy>Emma</cp:lastModifiedBy>
  <cp:revision>1</cp:revision>
  <dcterms:created xsi:type="dcterms:W3CDTF">2021-01-16T16:37:21Z</dcterms:created>
  <dcterms:modified xsi:type="dcterms:W3CDTF">2021-01-16T16:41:14Z</dcterms:modified>
</cp:coreProperties>
</file>