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F0685-8534-405F-BB04-6A4B77C75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71CBCD-C0B5-4665-994F-2E6BEAA23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D5B3D-B0F9-4F40-810E-A322CDE6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7331D-A6C0-446F-8A6E-57732EB6F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E2FB8-A758-4F4D-84F3-116137812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89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34E51-AFAF-4433-A29A-0C66441C2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1372B-436D-4115-AC01-550B05B9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C977F-5608-451C-A0BE-88FAF2C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2507D-892F-4616-B3D8-079AA6B8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03E20-BE85-4381-9E10-6F6BE7EA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52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31B30-7797-47A5-8A6B-7A7204952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2DF0B-7458-46D8-8606-0686D6925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E0FB2-86C9-4319-890A-7882CA4FF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B91A1-F582-43C8-A7D5-550E3B9B7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D534D-FE58-4211-A146-46F51DA9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36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7E467-2C9C-4BC5-9E9E-88AD2A42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ED615-C629-4FC0-8836-736B6FB67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31350-6ACE-4E3B-AE16-81E22139B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65E26-A84F-405B-ACDA-131C1C5E9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EFF6C-24BD-4796-870F-EC75E8204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1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2C999-D5F4-485F-B44E-09890773A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A8D31-7DB3-4457-BBC2-FE1314C03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64763-6C3D-4E64-84C2-BD5EEE0E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0C4A3-E7B7-49A5-85E8-38F61CD8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C54EB-CFB3-46E4-A964-545324D2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79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2BDDD-4134-40C5-A3A7-0C5294C9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35AFF-7943-4CC7-AB64-5A3F8633A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E8D8B-6184-46D7-9F12-70939E90A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BC4B9-40AD-4C37-8520-A1DA848E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7635F-51D0-44C5-82FB-913A17B90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7DEA0-D48B-47E5-ABDE-CC893F92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22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C6E23-13C7-4028-AF23-FDA6D3E1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93347-E0E2-41F5-B28B-188186A9D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E8770-894E-425A-B512-211D055F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10854B-3608-4FAF-B8E3-9433AB590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1E3A5-FCFA-4351-B76C-19A98BFBB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0DAAE0-AE68-4CFD-A1A0-552CF633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D390CD-351A-4C51-B1BE-DCD1C400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AC0BBA-B786-4008-821F-C11FC4B3F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23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E118B-3CB1-4AF3-A665-E65CCFE57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1ED009-972C-4013-B357-B9E7B8AB4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6B24FB-B590-4FB1-A562-283E1367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665FED-141B-4769-8602-ABD7FE85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0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40CB96-7026-4C42-8BBE-F5B3C9B2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3F2F3A-0191-4D51-85AC-34417A7E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21CE0-DCAE-433F-B260-CA9B4B57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2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E13E7-A181-4E12-957E-ACC3C55EF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E099-9B83-4544-B2E9-744BAA327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FCD8F-2015-4173-AF01-A722A7351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B204B-410C-4925-AD5B-ADE94FD3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72FF-C9D0-4174-A565-5E79A070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03DDA-6B49-4D79-A714-540F356E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79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73D8-DB2F-47E2-A94A-97F8BF55F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CA6F2-032B-46BD-8259-F8F6956A5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5D915-9B1B-458F-BA89-B6C486EFD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04F34-F538-4170-9C44-529E9A545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51E9C-CF59-48D8-B40F-2401551B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0BA64-B0F8-415C-9A0C-7068AD64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1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31E0AA-03F9-41BE-9707-48584DF9C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02A-8227-4137-9FF3-9E373B23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2F47F-DA55-4646-B8DA-335CB314C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7B01C-231A-4A06-B220-BBA9B016712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F8599-4340-4F1D-895C-34A6BFAE6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9016F-46CE-48D5-8A9C-A8FA1CA4E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3344B-61F9-4C47-AFD0-FD668190F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09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D0D5-188C-4E13-8297-D2F3ECF7CC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Friends of Manor Park | Howard's Path">
            <a:extLst>
              <a:ext uri="{FF2B5EF4-FFF2-40B4-BE49-F238E27FC236}">
                <a16:creationId xmlns:a16="http://schemas.microsoft.com/office/drawing/2014/main" id="{06AD3834-4723-48DB-AFAF-9C4B59FCC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540" y="1870263"/>
            <a:ext cx="5679348" cy="31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21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D05DC-5D99-4B62-AB76-462512EF6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76D7A-F4CD-492C-8D93-B0CEF918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s://encrypted-tbn0.gstatic.com/images?q=tbn:ANd9GcR6Ih2zcGkmdqmwRCAh9djRGEmx7G3LHYnD9B8J6ILgUY38ZE4l8Q5KkQr5Gw&amp;usqp=CAc">
            <a:extLst>
              <a:ext uri="{FF2B5EF4-FFF2-40B4-BE49-F238E27FC236}">
                <a16:creationId xmlns:a16="http://schemas.microsoft.com/office/drawing/2014/main" id="{4CF3AF91-3E3F-4F70-8749-70A542750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365" y="1083365"/>
            <a:ext cx="4943061" cy="494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76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D833-61C0-486B-BBF7-3045662C3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play around with this silly sentence?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89F9D-4542-4199-A047-F6D63BABA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The goat got on a boat.</a:t>
            </a:r>
          </a:p>
          <a:p>
            <a:pPr algn="ctr"/>
            <a:endParaRPr lang="en-GB" dirty="0"/>
          </a:p>
          <a:p>
            <a:r>
              <a:rPr lang="en-GB" dirty="0"/>
              <a:t>What other “</a:t>
            </a:r>
            <a:r>
              <a:rPr lang="en-GB" dirty="0" err="1"/>
              <a:t>oa</a:t>
            </a:r>
            <a:r>
              <a:rPr lang="en-GB" dirty="0"/>
              <a:t>” words could you use?</a:t>
            </a:r>
          </a:p>
        </p:txBody>
      </p:sp>
    </p:spTree>
    <p:extLst>
      <p:ext uri="{BB962C8B-B14F-4D97-AF65-F5344CB8AC3E}">
        <p14:creationId xmlns:p14="http://schemas.microsoft.com/office/powerpoint/2010/main" val="183517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Can you play around with this silly sentence?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Mortimer</dc:creator>
  <cp:lastModifiedBy>Stephen Mortimer</cp:lastModifiedBy>
  <cp:revision>2</cp:revision>
  <dcterms:created xsi:type="dcterms:W3CDTF">2021-01-20T08:36:34Z</dcterms:created>
  <dcterms:modified xsi:type="dcterms:W3CDTF">2021-01-20T16:24:55Z</dcterms:modified>
</cp:coreProperties>
</file>