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1" autoAdjust="0"/>
    <p:restoredTop sz="94660"/>
  </p:normalViewPr>
  <p:slideViewPr>
    <p:cSldViewPr snapToGrid="0">
      <p:cViewPr varScale="1">
        <p:scale>
          <a:sx n="72" d="100"/>
          <a:sy n="72" d="100"/>
        </p:scale>
        <p:origin x="64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AF0685-8534-405F-BB04-6A4B77C751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571CBCD-C0B5-4665-994F-2E6BEAA237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DD5B3D-B0F9-4F40-810E-A322CDE684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7B01C-231A-4A06-B220-BBA9B016712C}" type="datetimeFigureOut">
              <a:rPr lang="en-GB" smtClean="0"/>
              <a:t>20/01/2021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67331D-A6C0-446F-8A6E-57732EB6FC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BE2FB8-A758-4F4D-84F3-116137812E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3344B-61F9-4C47-AFD0-FD668190F7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58994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934E51-AFAF-4433-A29A-0C66441C21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321372B-436D-4115-AC01-550B05B94A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FC977F-5608-451C-A0BE-88FAF2C7A2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7B01C-231A-4A06-B220-BBA9B016712C}" type="datetimeFigureOut">
              <a:rPr lang="en-GB" smtClean="0"/>
              <a:t>20/01/2021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12507D-892F-4616-B3D8-079AA6B83A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A03E20-BE85-4381-9E10-6F6BE7EAC6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3344B-61F9-4C47-AFD0-FD668190F7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55225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6431B30-7797-47A5-8A6B-7A7204952C5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452DF0B-7458-46D8-8606-0686D6925A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7E0FB2-86C9-4319-890A-7882CA4FF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7B01C-231A-4A06-B220-BBA9B016712C}" type="datetimeFigureOut">
              <a:rPr lang="en-GB" smtClean="0"/>
              <a:t>20/01/2021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0B91A1-F582-43C8-A7D5-550E3B9B7F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7D534D-FE58-4211-A146-46F51DA93D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3344B-61F9-4C47-AFD0-FD668190F7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53660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F7E467-2C9C-4BC5-9E9E-88AD2A4216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5ED615-C629-4FC0-8836-736B6FB67B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931350-6ACE-4E3B-AE16-81E22139BA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7B01C-231A-4A06-B220-BBA9B016712C}" type="datetimeFigureOut">
              <a:rPr lang="en-GB" smtClean="0"/>
              <a:t>20/01/2021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D65E26-A84F-405B-ACDA-131C1C5E95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DEFF6C-24BD-4796-870F-EC75E8204A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3344B-61F9-4C47-AFD0-FD668190F7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41986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B2C999-D5F4-485F-B44E-09890773A2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1A8D31-7DB3-4457-BBC2-FE1314C038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D64763-6C3D-4E64-84C2-BD5EEE0EB3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7B01C-231A-4A06-B220-BBA9B016712C}" type="datetimeFigureOut">
              <a:rPr lang="en-GB" smtClean="0"/>
              <a:t>20/01/2021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40C4A3-E7B7-49A5-85E8-38F61CD846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BC54EB-CFB3-46E4-A964-545324D2C9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3344B-61F9-4C47-AFD0-FD668190F7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37968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72BDDD-4134-40C5-A3A7-0C5294C91C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335AFF-7943-4CC7-AB64-5A3F8633AA8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A6E8D8B-6184-46D7-9F12-70939E90AF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FBC4B9-40AD-4C37-8520-A1DA848E4A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7B01C-231A-4A06-B220-BBA9B016712C}" type="datetimeFigureOut">
              <a:rPr lang="en-GB" smtClean="0"/>
              <a:t>20/01/2021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07635F-51D0-44C5-82FB-913A17B90E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07DEA0-D48B-47E5-ABDE-CC893F9209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3344B-61F9-4C47-AFD0-FD668190F7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32249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0C6E23-13C7-4028-AF23-FDA6D3E168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DF93347-E0E2-41F5-B28B-188186A9D2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4BE8770-894E-425A-B512-211D055F84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710854B-3608-4FAF-B8E3-9433AB5906F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D91E3A5-FCFA-4351-B76C-19A98BFBB26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10DAAE0-AE68-4CFD-A1A0-552CF633C6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7B01C-231A-4A06-B220-BBA9B016712C}" type="datetimeFigureOut">
              <a:rPr lang="en-GB" smtClean="0"/>
              <a:t>20/01/2021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5D390CD-351A-4C51-B1BE-DCD1C40097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FAC0BBA-B786-4008-821F-C11FC4B3FE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3344B-61F9-4C47-AFD0-FD668190F7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52393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CE118B-3CB1-4AF3-A665-E65CCFE57C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D1ED009-972C-4013-B357-B9E7B8AB47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7B01C-231A-4A06-B220-BBA9B016712C}" type="datetimeFigureOut">
              <a:rPr lang="en-GB" smtClean="0"/>
              <a:t>20/01/2021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06B24FB-B590-4FB1-A562-283E13675A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7665FED-141B-4769-8602-ABD7FE8532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3344B-61F9-4C47-AFD0-FD668190F7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1075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A40CB96-7026-4C42-8BBE-F5B3C9B23A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7B01C-231A-4A06-B220-BBA9B016712C}" type="datetimeFigureOut">
              <a:rPr lang="en-GB" smtClean="0"/>
              <a:t>20/01/2021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73F2F3A-0191-4D51-85AC-34417A7EE8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1621CE0-DCAE-433F-B260-CA9B4B5746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3344B-61F9-4C47-AFD0-FD668190F7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4237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DE13E7-A181-4E12-957E-ACC3C55EF3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6CE099-9B83-4544-B2E9-744BAA3279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10FCD8F-2015-4173-AF01-A722A7351B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CB204B-410C-4925-AD5B-ADE94FD334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7B01C-231A-4A06-B220-BBA9B016712C}" type="datetimeFigureOut">
              <a:rPr lang="en-GB" smtClean="0"/>
              <a:t>20/01/2021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3672FF-C9D0-4174-A565-5E79A070C3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D603DDA-6B49-4D79-A714-540F356EB6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3344B-61F9-4C47-AFD0-FD668190F7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07984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E473D8-DB2F-47E2-A94A-97F8BF55F0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3BCA6F2-032B-46BD-8259-F8F6956A5DC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595D915-9B1B-458F-BA89-B6C486EFDA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8104F34-F538-4170-9C44-529E9A545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7B01C-231A-4A06-B220-BBA9B016712C}" type="datetimeFigureOut">
              <a:rPr lang="en-GB" smtClean="0"/>
              <a:t>20/01/2021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551E9C-CF59-48D8-B40F-2401551BC2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30BA64-B0F8-415C-9A0C-7068AD6476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3344B-61F9-4C47-AFD0-FD668190F7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6184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231E0AA-03F9-41BE-9707-48584DF9C5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40002A-8227-4137-9FF3-9E373B2363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92F47F-DA55-4646-B8DA-335CB314CB9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B7B01C-231A-4A06-B220-BBA9B016712C}" type="datetimeFigureOut">
              <a:rPr lang="en-GB" smtClean="0"/>
              <a:t>20/01/2021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1F8599-4340-4F1D-895C-34A6BFAE6D0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99016F-46CE-48D5-8A9C-A8FA1CA4E54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F3344B-61F9-4C47-AFD0-FD668190F7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20959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7AD0D5-188C-4E13-8297-D2F3ECF7CC1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026" name="Picture 2" descr="Friends of Manor Park | Howard's Path">
            <a:extLst>
              <a:ext uri="{FF2B5EF4-FFF2-40B4-BE49-F238E27FC236}">
                <a16:creationId xmlns:a16="http://schemas.microsoft.com/office/drawing/2014/main" id="{06AD3834-4723-48DB-AFAF-9C4B59FCC6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6540" y="1870263"/>
            <a:ext cx="5679348" cy="315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092196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9D05DC-5D99-4B62-AB76-462512EF6E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476D7A-F4CD-492C-8D93-B0CEF918EF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2050" name="Picture 2" descr="https://encrypted-tbn0.gstatic.com/images?q=tbn:ANd9GcR6Ih2zcGkmdqmwRCAh9djRGEmx7G3LHYnD9B8J6ILgUY38ZE4l8Q5KkQr5Gw&amp;usqp=CAc">
            <a:extLst>
              <a:ext uri="{FF2B5EF4-FFF2-40B4-BE49-F238E27FC236}">
                <a16:creationId xmlns:a16="http://schemas.microsoft.com/office/drawing/2014/main" id="{4CF3AF91-3E3F-4F70-8749-70A5427502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0365" y="1083365"/>
            <a:ext cx="4943061" cy="49430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127683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B9D833-61C0-486B-BBF7-3045662C3F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Can you play around with this silly sentence?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C89F9D-4542-4199-A047-F6D63BABA3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r>
              <a:rPr lang="en-GB" dirty="0"/>
              <a:t>The goat got on a boat.</a:t>
            </a:r>
          </a:p>
          <a:p>
            <a:pPr algn="ctr"/>
            <a:endParaRPr lang="en-GB" dirty="0"/>
          </a:p>
          <a:p>
            <a:r>
              <a:rPr lang="en-GB" dirty="0"/>
              <a:t>What other “</a:t>
            </a:r>
            <a:r>
              <a:rPr lang="en-GB" dirty="0" err="1"/>
              <a:t>oa</a:t>
            </a:r>
            <a:r>
              <a:rPr lang="en-GB" dirty="0"/>
              <a:t>” words could you use?</a:t>
            </a:r>
          </a:p>
        </p:txBody>
      </p:sp>
    </p:spTree>
    <p:extLst>
      <p:ext uri="{BB962C8B-B14F-4D97-AF65-F5344CB8AC3E}">
        <p14:creationId xmlns:p14="http://schemas.microsoft.com/office/powerpoint/2010/main" val="1835171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26</Words>
  <Application>Microsoft Office PowerPoint</Application>
  <PresentationFormat>Widescreen</PresentationFormat>
  <Paragraphs>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Can you play around with this silly sentence?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Stephen Mortimer</dc:creator>
  <cp:lastModifiedBy>Stephen Mortimer</cp:lastModifiedBy>
  <cp:revision>2</cp:revision>
  <dcterms:created xsi:type="dcterms:W3CDTF">2021-01-20T08:36:34Z</dcterms:created>
  <dcterms:modified xsi:type="dcterms:W3CDTF">2021-01-20T16:24:55Z</dcterms:modified>
</cp:coreProperties>
</file>