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4766E-40EF-4447-ACEB-8CA5DBC5C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2EE936-E782-4620-BDBE-633CF4D3A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D92AB-6657-4044-9ACB-C4D34ECF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9BD68C-D1F2-4CC5-8269-519CE3A81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F6E9F4-EA84-4F0D-ACEC-EF0098648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2211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9AA4DB-8E30-46DA-B9D5-00C8D393C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D76C2C-91CF-45EB-9610-4F31E4489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EEC05D-4E97-4AF2-9989-833884603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5C94A-4600-4F71-94FB-6FF41ACB0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FF9201-B877-4A96-9E0D-53AAB5C65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1259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6483AD-8AF3-4A52-B50F-72AE00B00B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5BCC57-1734-44A3-B503-33F4D845F2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7FCD1-8A79-4375-8787-FFA596EB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B92D61-C3EB-47F4-9F39-235FE391B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1E43CF-FE2E-40DD-B0BB-293C515C7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4767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CEF9-91E7-440F-8B70-98FA5BBAC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E810FF-7AEB-4284-B1AE-370CAB7D29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561681-B783-4FD2-BC45-771779154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1AEB71-F49E-4166-8A54-9140C87CE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405341-4D55-4043-AF07-5E4610327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70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C24178-5B03-4EFB-A6F7-7B0F9FD68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E56D1E-1AFB-47C7-B992-4470065B41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460998-04FD-47EE-AEBF-444FB5D059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FA7D88-1D8B-4D9A-9A4A-3942A1301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92091A-DFF7-4414-A0DF-09A977231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80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86742-8430-487B-96D5-8689C412B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2BF7E-8D12-4A75-823D-12E4197A8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573EAB-CEC2-400F-AF32-856555B7EA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0FCB02-C767-4217-8C52-5ED55BB6C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A14421-0F07-424D-8E1E-E5E75BA12B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D71925-8420-4EB0-938A-EF17E9BE7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3560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9C4133-3D55-4C78-89D2-EBAB88623E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003E8E-07E7-4A62-A164-D6277F905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6FE91B-475E-45CE-ADFF-EBEEDEA02B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532C2B-470F-4B80-B60B-B771934B70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6507AC-F9A1-4BE9-B56B-2F9388ADBB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DA9D00-DF57-40B2-A7B0-62A8D79FC7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C4D706-803E-4594-AB45-53397952B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30E7056-5D3A-49D6-93B8-25702341B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3055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367B8-9C63-427A-A386-6485BBBF0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9DE1B96-BD45-4798-8CA3-7D2D63C7C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79AAE5-9F04-48F8-8ECD-BDA137CDD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9B5EAD5-C835-4E4C-BB18-FBDFF4697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788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3F836E-6CE3-4F76-AB3C-213C96F5FE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B4B070-95A2-4856-9D54-20600C03B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38406A-D8EE-410B-AE4D-D9E49ED64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5938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6D79F-B26B-40E2-AAEC-2DF640D74E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674B2-434D-499D-BCCB-34F8880A11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6F551B-49F2-4ED6-8BFD-B3F255D1B6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AE6655E-137F-42ED-AA67-3F15980742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36EE12-6DD2-4F01-A56E-BD79F7A62C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F0CC4B-04A5-4EF5-9F7F-2A58F5735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286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E4207-4150-4C6A-97C0-0F6C0C222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C6D5EBB-B80E-431C-8A03-D2F476B8ED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8DF850-AFE1-4BC6-8736-013412732B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121519-999B-48B2-9EEF-95A83178A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57516D-5271-4415-8539-679F466B1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2A64F5-E63A-42C2-934A-F5ACE1918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0485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7EFA7E3-2F22-4F39-A430-1DB2FDA4C7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BB3CB0-D670-4A08-A189-8F82851A1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4C001B-1584-4D62-A8EA-C170477A000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1A8F2A-6F4A-4BE1-8A68-44D8144161D1}" type="datetimeFigureOut">
              <a:rPr lang="en-GB" smtClean="0"/>
              <a:t>21/01/2021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CF383-DE3B-426E-916F-7848406AB1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DE7890-9921-4906-BB74-9A629B0141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06ACF-737C-40E0-9CAA-5A0B41D4DF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99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7EF3D-278F-46E3-8BAD-67F1ED3AC1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3160417" y="-170094"/>
            <a:ext cx="17635445" cy="4648341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6806262-DC57-4463-A02C-A48A54AD695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5 ways to read free books online - Books - The Jakarta Post">
            <a:extLst>
              <a:ext uri="{FF2B5EF4-FFF2-40B4-BE49-F238E27FC236}">
                <a16:creationId xmlns:a16="http://schemas.microsoft.com/office/drawing/2014/main" id="{030DA09C-6125-447C-9F9E-48CB047665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8130" y="1696278"/>
            <a:ext cx="5419035" cy="32514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5814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0F5FA7-5186-416D-8EFF-8AE99D653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2050" name="Picture 2" descr="A Hunt for Ice on the Moon Ends in Surprise: What the Moon's Really Made of">
            <a:extLst>
              <a:ext uri="{FF2B5EF4-FFF2-40B4-BE49-F238E27FC236}">
                <a16:creationId xmlns:a16="http://schemas.microsoft.com/office/drawing/2014/main" id="{19FB3A1F-11AD-4986-A731-6FD9D79935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1221" y="1690688"/>
            <a:ext cx="5629195" cy="4216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0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C25E5-0CFB-4EC7-90CA-06690A56C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3074" name="Picture 2" descr="Feet Health: How To Strengthen &amp; Stretch Your Feet | WUWM">
            <a:extLst>
              <a:ext uri="{FF2B5EF4-FFF2-40B4-BE49-F238E27FC236}">
                <a16:creationId xmlns:a16="http://schemas.microsoft.com/office/drawing/2014/main" id="{6CE4AC1B-89C1-4F84-8723-18EE5CD1D27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6312" y="3129756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1202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Mortimer</dc:creator>
  <cp:lastModifiedBy>Stephen Mortimer</cp:lastModifiedBy>
  <cp:revision>1</cp:revision>
  <dcterms:created xsi:type="dcterms:W3CDTF">2021-01-21T08:38:22Z</dcterms:created>
  <dcterms:modified xsi:type="dcterms:W3CDTF">2021-01-21T08:38:54Z</dcterms:modified>
</cp:coreProperties>
</file>