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8F16-9207-473B-8427-5E97C5655F0A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7653-B533-4A0E-8591-BCE8A0CAE1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481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8F16-9207-473B-8427-5E97C5655F0A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7653-B533-4A0E-8591-BCE8A0CAE1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982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8F16-9207-473B-8427-5E97C5655F0A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7653-B533-4A0E-8591-BCE8A0CAE1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836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8F16-9207-473B-8427-5E97C5655F0A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7653-B533-4A0E-8591-BCE8A0CAE1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690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8F16-9207-473B-8427-5E97C5655F0A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7653-B533-4A0E-8591-BCE8A0CAE1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04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8F16-9207-473B-8427-5E97C5655F0A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7653-B533-4A0E-8591-BCE8A0CAE1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044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8F16-9207-473B-8427-5E97C5655F0A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7653-B533-4A0E-8591-BCE8A0CAE1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8F16-9207-473B-8427-5E97C5655F0A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7653-B533-4A0E-8591-BCE8A0CAE1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475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8F16-9207-473B-8427-5E97C5655F0A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7653-B533-4A0E-8591-BCE8A0CAE1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571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8F16-9207-473B-8427-5E97C5655F0A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7653-B533-4A0E-8591-BCE8A0CAE1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603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8F16-9207-473B-8427-5E97C5655F0A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7653-B533-4A0E-8591-BCE8A0CAE1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90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88F16-9207-473B-8427-5E97C5655F0A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E7653-B533-4A0E-8591-BCE8A0CAE1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291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7200" dirty="0" smtClean="0">
                <a:latin typeface="Comic Sans MS" pitchFamily="66" charset="0"/>
              </a:rPr>
              <a:t>Cook</a:t>
            </a:r>
            <a:endParaRPr lang="en-GB" sz="72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428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23928" y="2708920"/>
            <a:ext cx="23262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dirty="0" smtClean="0">
                <a:latin typeface="Comic Sans MS" pitchFamily="66" charset="0"/>
              </a:rPr>
              <a:t>Good</a:t>
            </a:r>
            <a:endParaRPr lang="en-GB" sz="7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230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99992" y="3068960"/>
            <a:ext cx="25122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dirty="0" smtClean="0">
                <a:latin typeface="Comic Sans MS" pitchFamily="66" charset="0"/>
              </a:rPr>
              <a:t>Zoom</a:t>
            </a:r>
            <a:endParaRPr lang="en-GB" sz="7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787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9912" y="3068960"/>
            <a:ext cx="24561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dirty="0" smtClean="0">
                <a:latin typeface="Comic Sans MS" pitchFamily="66" charset="0"/>
              </a:rPr>
              <a:t>Moon</a:t>
            </a:r>
            <a:endParaRPr lang="en-GB" sz="7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089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23928" y="3068960"/>
            <a:ext cx="21627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dirty="0" smtClean="0">
                <a:latin typeface="Comic Sans MS" pitchFamily="66" charset="0"/>
              </a:rPr>
              <a:t>Look</a:t>
            </a:r>
            <a:endParaRPr lang="en-GB" sz="7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77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7200" dirty="0" smtClean="0">
                <a:latin typeface="Comic Sans MS" pitchFamily="66" charset="0"/>
              </a:rPr>
              <a:t>Zoo</a:t>
            </a:r>
            <a:endParaRPr lang="en-GB" sz="7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79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Cook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Cook</dc:title>
  <dc:creator>Emma</dc:creator>
  <cp:lastModifiedBy>Emma</cp:lastModifiedBy>
  <cp:revision>1</cp:revision>
  <dcterms:created xsi:type="dcterms:W3CDTF">2021-01-16T16:43:41Z</dcterms:created>
  <dcterms:modified xsi:type="dcterms:W3CDTF">2021-01-16T16:47:42Z</dcterms:modified>
</cp:coreProperties>
</file>