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8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8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3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9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4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7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7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0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88F16-9207-473B-8427-5E97C5655F0A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7653-B533-4A0E-8591-BCE8A0CAE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9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Cook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2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2708920"/>
            <a:ext cx="2326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Good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3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992" y="3068960"/>
            <a:ext cx="2512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Zoom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8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3068960"/>
            <a:ext cx="2456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Moon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8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3068960"/>
            <a:ext cx="2162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Look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 smtClean="0">
                <a:latin typeface="Comic Sans MS" pitchFamily="66" charset="0"/>
              </a:rPr>
              <a:t>Zoo</a:t>
            </a:r>
            <a:endParaRPr lang="en-GB" sz="7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Cook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</dc:title>
  <dc:creator>Emma</dc:creator>
  <cp:lastModifiedBy>Emma</cp:lastModifiedBy>
  <cp:revision>1</cp:revision>
  <dcterms:created xsi:type="dcterms:W3CDTF">2021-01-16T16:43:41Z</dcterms:created>
  <dcterms:modified xsi:type="dcterms:W3CDTF">2021-01-16T16:47:42Z</dcterms:modified>
</cp:coreProperties>
</file>