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Quicksand" panose="020B0604020202020204" charset="0"/>
      <p:regular r:id="rId15"/>
      <p:bold r:id="rId16"/>
    </p:embeddedFont>
    <p:embeddedFont>
      <p:font typeface="Quicksand Light" panose="020B0604020202020204" charset="0"/>
      <p:regular r:id="rId17"/>
      <p:bold r:id="rId18"/>
    </p:embeddedFont>
    <p:embeddedFont>
      <p:font typeface="Roboto Mono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pg3b-3-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cce.io/ogl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vectors/thumb-up-hand-like-confirm-go-top-307176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pg3b-3-a0-ca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pg3b-3-a0-ca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pg3b-3-a0-ca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5eb07e6303_3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5eb07e6303_3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Last updated: 01-07-20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This resource is available online at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3"/>
              </a:rPr>
              <a:t>ncce.io/pg3b-3-s</a:t>
            </a: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. Resources are updated regularly — please check that you are using the latest version.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4"/>
              </a:rPr>
              <a:t>ncce.io/ogl</a:t>
            </a: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47a7c1653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47a7c1653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Screenshot from Scratch 3.0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e3d9e063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e3d9e063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Thumb: </a:t>
            </a:r>
            <a:r>
              <a:rPr lang="en-GB" sz="1000" u="sng">
                <a:solidFill>
                  <a:schemeClr val="hlink"/>
                </a:solidFill>
                <a:latin typeface="Quicksand"/>
                <a:ea typeface="Quicksand"/>
                <a:cs typeface="Quicksand"/>
                <a:sym typeface="Quicksand"/>
                <a:hlinkClick r:id="rId3"/>
              </a:rPr>
              <a:t>https://pixabay.com/vectors/thumb-up-hand-like-confirm-go-top-307176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e3d9e063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e3d9e063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7e3d9e063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7e3d9e063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e3d9e063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e3d9e0630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e3d9e0630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e3d9e0630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Video from Scratch 3.0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47a7c165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47a7c165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Screenshots from Scratch 3.0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47a7c165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47a7c165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Screenshot from Scratch project at </a:t>
            </a:r>
            <a:r>
              <a:rPr lang="en-GB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ncce.io/pg3b-3-a0-ca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47a7c165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47a7c165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Video from Scratch project at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ncce.io/pg3b-3-a0-ca</a:t>
            </a:r>
            <a:endParaRPr sz="1000">
              <a:solidFill>
                <a:srgbClr val="1155CC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47a7c1653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47a7c1653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Video from Scratch project at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ncce.io/pg3b-3-a0-ca</a:t>
            </a:r>
            <a:endParaRPr sz="1000">
              <a:solidFill>
                <a:srgbClr val="1155CC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81af1364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81af1364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Screenshots from Scratch 3.0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3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8316875" y="4351925"/>
            <a:ext cx="564300" cy="465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l="14223" t="14372" r="15015" b="14825"/>
          <a:stretch/>
        </p:blipFill>
        <p:spPr>
          <a:xfrm>
            <a:off x="8255175" y="4304125"/>
            <a:ext cx="694023" cy="6940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s / Questions / Lists">
  <p:cSld name="TITLE_4_1_1_1_2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with heading)">
  <p:cSld name="TITLE_4_1_1_2_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no heading)">
  <p:cSld name="TITLE_4_1_1_1_4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(no text under)">
  <p:cSld name="TITLE_4_1_1_1_3_2_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r Images side by side">
  <p:cSld name="TITLE_4_1_1_1_3_1_1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">
  <p:cSld name="TITLE_4_1_1_1_1_1_1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 b="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155CC">
            <a:alpha val="559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sz="2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635Y6LcjHzz9_L37e5QcgnZNBI3XNsbOAHQNQWhzIHI/cop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pg3b-3-a0-c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dtEANpyN816KSXQJTmdg6Oxa4E9HR23w/vie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_sGRxZL7-1mX3szwrerv43ifc0ZDs_MA/vie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DyegUqrWdKRpPiTX1cRNd1EQpgjxdXOu/vie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 3: Drawing lines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494985"/>
                </a:solidFill>
              </a:rPr>
              <a:t>Programming </a:t>
            </a:r>
            <a:r>
              <a:rPr lang="en-GB" dirty="0">
                <a:solidFill>
                  <a:srgbClr val="494985"/>
                </a:solidFill>
              </a:rPr>
              <a:t>– Events and actions in programs</a:t>
            </a:r>
            <a:endParaRPr dirty="0">
              <a:solidFill>
                <a:srgbClr val="494985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494985"/>
              </a:solidFill>
            </a:endParaRPr>
          </a:p>
        </p:txBody>
      </p:sp>
      <p:sp>
        <p:nvSpPr>
          <p:cNvPr id="53" name="Google Shape;53;p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Save a copy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is setup important?</a:t>
            </a:r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Think, pair, share.</a:t>
            </a:r>
            <a:endParaRPr/>
          </a:p>
        </p:txBody>
      </p:sp>
      <p:pic>
        <p:nvPicPr>
          <p:cNvPr id="132" name="Google Shape;13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9925" y="1289288"/>
            <a:ext cx="4096500" cy="32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</a:t>
            </a:r>
            <a:endParaRPr/>
          </a:p>
        </p:txBody>
      </p:sp>
      <p:sp>
        <p:nvSpPr>
          <p:cNvPr id="139" name="Google Shape;139;p19"/>
          <p:cNvSpPr txBox="1"/>
          <p:nvPr/>
        </p:nvSpPr>
        <p:spPr>
          <a:xfrm>
            <a:off x="310900" y="1170124"/>
            <a:ext cx="4096500" cy="36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 can use a Scratch extension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 can consider the real world when making design choices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 can choose blocks to set up my program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0" name="Google Shape;140;p19"/>
          <p:cNvSpPr txBox="1"/>
          <p:nvPr/>
        </p:nvSpPr>
        <p:spPr>
          <a:xfrm>
            <a:off x="310900" y="319600"/>
            <a:ext cx="8521200" cy="6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How confident are you? (1–3)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1" name="Google Shape;141;p19"/>
          <p:cNvSpPr txBox="1"/>
          <p:nvPr/>
        </p:nvSpPr>
        <p:spPr>
          <a:xfrm>
            <a:off x="6185600" y="1292600"/>
            <a:ext cx="1904100" cy="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3 – Very confident</a:t>
            </a:r>
            <a:endParaRPr sz="15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2" name="Google Shape;142;p19"/>
          <p:cNvSpPr txBox="1"/>
          <p:nvPr/>
        </p:nvSpPr>
        <p:spPr>
          <a:xfrm>
            <a:off x="6185600" y="3414350"/>
            <a:ext cx="1981500" cy="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1 </a:t>
            </a:r>
            <a:r>
              <a:rPr lang="en-GB"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–</a:t>
            </a:r>
            <a:r>
              <a:rPr lang="en-GB" sz="15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Not confident</a:t>
            </a:r>
            <a:endParaRPr sz="15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43" name="Google Shape;14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68224" y="1131670"/>
            <a:ext cx="485775" cy="79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7981799" y="2192558"/>
            <a:ext cx="485775" cy="79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8032624" y="3253433"/>
            <a:ext cx="485775" cy="796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9"/>
          <p:cNvSpPr txBox="1"/>
          <p:nvPr/>
        </p:nvSpPr>
        <p:spPr>
          <a:xfrm>
            <a:off x="6185600" y="2347550"/>
            <a:ext cx="1448100" cy="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2 </a:t>
            </a:r>
            <a:r>
              <a:rPr lang="en-GB"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–</a:t>
            </a:r>
            <a:r>
              <a:rPr lang="en-GB" sz="15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Unsure </a:t>
            </a:r>
            <a:endParaRPr sz="15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this lesson, you... 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Learned how to draw lines with a sprite using an extension block, recentred a sprite to improve the appearance of your project, and learned how to set up your project so that it starts in the same way each time it is run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52" name="Google Shape;152;p20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Next lesson</a:t>
            </a:r>
            <a:endParaRPr/>
          </a:p>
        </p:txBody>
      </p:sp>
      <p:sp>
        <p:nvSpPr>
          <p:cNvPr id="153" name="Google Shape;153;p2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  <p:sp>
        <p:nvSpPr>
          <p:cNvPr id="154" name="Google Shape;154;p20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2708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Next lesson, you will... 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Create new effects with your pencil, and design your own drawing program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55" name="Google Shape;155;p20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 3: Drawing lines</a:t>
            </a:r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Objectives</a:t>
            </a:r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To adapt a program to a new context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 can use a programming extension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 can consider the real world when making design choices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 can choose blocks to set up my program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Describe this project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as much detail as you can, describe what happens in this Scratch project.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ncce.io/</a:t>
            </a:r>
            <a:r>
              <a:rPr lang="en-GB" u="sng">
                <a:solidFill>
                  <a:schemeClr val="hlink"/>
                </a:solidFill>
                <a:hlinkClick r:id="rId3"/>
              </a:rPr>
              <a:t>pg3b-3-a0-ca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Think about: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sprite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events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actions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Work with a partner and write your description.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Adding Scratch extension blocks</a:t>
            </a:r>
            <a:endParaRPr/>
          </a:p>
        </p:txBody>
      </p:sp>
      <p:pic>
        <p:nvPicPr>
          <p:cNvPr id="77" name="Google Shape;77;p12" title="A1 Resource: Pen extension (video)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6400" y="1289303"/>
            <a:ext cx="6191199" cy="3346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Choose the </a:t>
            </a:r>
            <a:r>
              <a:rPr lang="en-GB" b="1"/>
              <a:t>Pencil</a:t>
            </a:r>
            <a:r>
              <a:rPr lang="en-GB"/>
              <a:t> sprite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Move it in four directions (you learned how to do this in the last lesson)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Go to the</a:t>
            </a:r>
            <a:r>
              <a:rPr lang="en-GB" b="1"/>
              <a:t> Pen</a:t>
            </a:r>
            <a:r>
              <a:rPr lang="en-GB"/>
              <a:t> extension blocks (click on         to add the extension) and use: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b="1"/>
              <a:t>Note:</a:t>
            </a:r>
            <a:r>
              <a:rPr lang="en-GB"/>
              <a:t>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pen down</a:t>
            </a:r>
            <a:r>
              <a:rPr lang="en-GB"/>
              <a:t> enables you to draw lines.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pen up</a:t>
            </a:r>
            <a:r>
              <a:rPr lang="en-GB"/>
              <a:t> stops the sprite drawing.</a:t>
            </a:r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310900" y="31085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Create your own drawing program</a:t>
            </a:r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r="31398" b="55402"/>
          <a:stretch/>
        </p:blipFill>
        <p:spPr>
          <a:xfrm>
            <a:off x="814525" y="2613275"/>
            <a:ext cx="2695375" cy="121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97638" y="1762788"/>
            <a:ext cx="4286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Can you make the pencil draw from the tip?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could you improve the appearance of your project?</a:t>
            </a:r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pic>
        <p:nvPicPr>
          <p:cNvPr id="96" name="Google Shape;9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600" y="1186750"/>
            <a:ext cx="4096500" cy="2770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 title="A2 Resource: recentre sprites (video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6600" y="1170121"/>
            <a:ext cx="4185103" cy="232944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Click on the </a:t>
            </a:r>
            <a:r>
              <a:rPr lang="en-GB" b="1"/>
              <a:t>Costumes</a:t>
            </a:r>
            <a:r>
              <a:rPr lang="en-GB"/>
              <a:t> tab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Click and drag a box to select the whole sprite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Move the sprite so that the point of the pencil is on the cross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Run your project again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Can you recentre the sprite in your project?</a:t>
            </a:r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Changing the centre of a sprite</a:t>
            </a:r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Setting up a project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Your project should start in the same way every time it is run.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Blocks can be added to a project to make sure this happens.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What happens when the green flag is clicked in this project?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Use your worksheet to make notes.</a:t>
            </a:r>
            <a:endParaRPr/>
          </a:p>
        </p:txBody>
      </p:sp>
      <p:pic>
        <p:nvPicPr>
          <p:cNvPr id="114" name="Google Shape;114;p16" title="A3 Resource: Set up (video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6598" y="1126520"/>
            <a:ext cx="3953324" cy="31367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Use your worksheet to help include setup in your project.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These blocks might be useful.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Remember to include an </a:t>
            </a:r>
            <a:r>
              <a:rPr lang="en-GB" b="1"/>
              <a:t>Events</a:t>
            </a:r>
            <a:r>
              <a:rPr lang="en-GB"/>
              <a:t>  block.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Planning the setup of your project</a:t>
            </a:r>
            <a:endParaRPr/>
          </a:p>
        </p:txBody>
      </p:sp>
      <p:pic>
        <p:nvPicPr>
          <p:cNvPr id="123" name="Google Shape;123;p17"/>
          <p:cNvPicPr preferRelativeResize="0"/>
          <p:nvPr/>
        </p:nvPicPr>
        <p:blipFill rotWithShape="1">
          <a:blip r:embed="rId3">
            <a:alphaModFix/>
          </a:blip>
          <a:srcRect r="32032" b="39838"/>
          <a:stretch/>
        </p:blipFill>
        <p:spPr>
          <a:xfrm>
            <a:off x="4736600" y="1170125"/>
            <a:ext cx="2736300" cy="326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On-screen Show (16:9)</PresentationFormat>
  <Paragraphs>94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Quicksand</vt:lpstr>
      <vt:lpstr>Quicksand Light</vt:lpstr>
      <vt:lpstr>Roboto Mono</vt:lpstr>
      <vt:lpstr>Arial</vt:lpstr>
      <vt:lpstr>NCCE Slides</vt:lpstr>
      <vt:lpstr>Lesson 3: Drawing lines</vt:lpstr>
      <vt:lpstr>Lesson 3: Drawing lines</vt:lpstr>
      <vt:lpstr>Describe this project</vt:lpstr>
      <vt:lpstr>Adding Scratch extension blocks</vt:lpstr>
      <vt:lpstr>Create your own drawing program</vt:lpstr>
      <vt:lpstr>How could you improve the appearance of your project?</vt:lpstr>
      <vt:lpstr>Changing the centre of a sprite</vt:lpstr>
      <vt:lpstr>Setting up a project</vt:lpstr>
      <vt:lpstr>Planning the setup of your project</vt:lpstr>
      <vt:lpstr>Why is setup important?</vt:lpstr>
      <vt:lpstr>PowerPoint Presentation</vt:lpstr>
      <vt:lpstr>Next lesson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3: Drawing lines</dc:title>
  <dc:creator>David Cash</dc:creator>
  <cp:lastModifiedBy>David Cash</cp:lastModifiedBy>
  <cp:revision>2</cp:revision>
  <dcterms:modified xsi:type="dcterms:W3CDTF">2021-01-29T08:08:09Z</dcterms:modified>
</cp:coreProperties>
</file>