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98E8A8-3007-4EDC-A34C-1EAF2E57D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FDBC1F30-59CA-45D8-BE81-C2955CDC0E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825F255F-5473-431A-9955-02557D31077F}"/>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5" name="Footer Placeholder 4">
            <a:extLst>
              <a:ext uri="{FF2B5EF4-FFF2-40B4-BE49-F238E27FC236}">
                <a16:creationId xmlns:a16="http://schemas.microsoft.com/office/drawing/2014/main" xmlns="" id="{3109150B-05F8-44BE-BFAC-EBA12CB6957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19428C4A-5AE3-4B69-8DD0-3BC83E03DA50}"/>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3724641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A1C78F-9A8D-4CE3-AEC2-1E856EB3FA3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5EC3103C-FBD7-4392-90D7-48E8668AC7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8D35DFB-87A9-4FBC-90D8-915BFCBED1FC}"/>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5" name="Footer Placeholder 4">
            <a:extLst>
              <a:ext uri="{FF2B5EF4-FFF2-40B4-BE49-F238E27FC236}">
                <a16:creationId xmlns:a16="http://schemas.microsoft.com/office/drawing/2014/main" xmlns="" id="{61F7B13D-7015-4D29-8A75-F6B2FD1187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AE6C73FD-ED33-4B8E-BCDB-DBCAD033BD6E}"/>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238453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0BBC459-1D4E-4991-9AC1-06D74502EF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B16DC69-3838-43D6-86E0-B5264B6910F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3ED787A-761E-4B4D-9875-F175F94A82D3}"/>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5" name="Footer Placeholder 4">
            <a:extLst>
              <a:ext uri="{FF2B5EF4-FFF2-40B4-BE49-F238E27FC236}">
                <a16:creationId xmlns:a16="http://schemas.microsoft.com/office/drawing/2014/main" xmlns="" id="{29D7632F-A25C-4DED-932E-0EB0C8C0B0D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9F631764-7AA6-46A8-9078-81B8678B629A}"/>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4129530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906575-110E-459E-960F-739464684FD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1FF53E6-906B-4CF2-8AC7-EF94AE644E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899AB06-C6FB-4411-8ECF-00AC2B9DD4F3}"/>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5" name="Footer Placeholder 4">
            <a:extLst>
              <a:ext uri="{FF2B5EF4-FFF2-40B4-BE49-F238E27FC236}">
                <a16:creationId xmlns:a16="http://schemas.microsoft.com/office/drawing/2014/main" xmlns="" id="{82D27D96-810E-431C-B6C8-F75424BECDE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EC47B7E8-F19C-49FF-B337-85E743B02E49}"/>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238475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112599-26B0-4D66-B145-4545DB2287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604B2A0-DC9A-46C8-94E6-77B84FF27C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7AFA665F-850C-4FD8-AAE1-B14327090FD6}"/>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5" name="Footer Placeholder 4">
            <a:extLst>
              <a:ext uri="{FF2B5EF4-FFF2-40B4-BE49-F238E27FC236}">
                <a16:creationId xmlns:a16="http://schemas.microsoft.com/office/drawing/2014/main" xmlns="" id="{237E5A7A-FF6C-4C86-B5F9-A6F78A9B41F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6E4C6EE1-3113-42B5-95AC-7BE4AA43B4CA}"/>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40933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EA6639-ECF8-491E-B1F1-2D93A83870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F7BF3CB-F215-46BB-A55C-56B57713A38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FB4B85AD-AF2F-45D3-9656-9DD700C6AB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A7063764-37A0-4B02-92C3-5538D61C35CF}"/>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6" name="Footer Placeholder 5">
            <a:extLst>
              <a:ext uri="{FF2B5EF4-FFF2-40B4-BE49-F238E27FC236}">
                <a16:creationId xmlns:a16="http://schemas.microsoft.com/office/drawing/2014/main" xmlns="" id="{F430594A-AC5F-4215-9378-3642FD1BC15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55E0A7FF-6895-43C0-A924-92417B08ED80}"/>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265277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4C4085-8222-4DCE-B8DB-22879C59423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6E56581-F434-4C13-9437-66B32FEBC5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4EB52186-A30E-4FF2-A1EB-24080085A0E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C54AECD9-E2D8-426C-9760-C2774156B6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7527F49-A4AA-44D3-A71A-52CDE395E3C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51175FC1-3F28-45D5-8023-E0F1E39E6E09}"/>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8" name="Footer Placeholder 7">
            <a:extLst>
              <a:ext uri="{FF2B5EF4-FFF2-40B4-BE49-F238E27FC236}">
                <a16:creationId xmlns:a16="http://schemas.microsoft.com/office/drawing/2014/main" xmlns="" id="{9699AEF9-DFA2-4C30-9AAA-6B2D72DFF9E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xmlns="" id="{B107CB49-289F-49B8-B81C-478CA117DC46}"/>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1209954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A9B766-132D-434A-8444-BC33CAA8BC8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45625C3C-D682-46AA-8D14-A177FCD17ECC}"/>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4" name="Footer Placeholder 3">
            <a:extLst>
              <a:ext uri="{FF2B5EF4-FFF2-40B4-BE49-F238E27FC236}">
                <a16:creationId xmlns:a16="http://schemas.microsoft.com/office/drawing/2014/main" xmlns="" id="{E5000EA6-4A04-4359-9A0F-5AB348A6942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xmlns="" id="{43C68C28-D69C-4A29-B012-6A695E8A6747}"/>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3179808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2C41584-0925-4FFA-AAC1-D667ADC436BA}"/>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3" name="Footer Placeholder 2">
            <a:extLst>
              <a:ext uri="{FF2B5EF4-FFF2-40B4-BE49-F238E27FC236}">
                <a16:creationId xmlns:a16="http://schemas.microsoft.com/office/drawing/2014/main" xmlns="" id="{A963031A-3112-4D03-B4A7-AD64D9EC8FF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xmlns="" id="{F9CD9CAD-B861-4C02-B19F-056DDD2334D5}"/>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1877370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D611F5-050E-48A0-8C1B-ACA00BFA9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E4EB70E-4043-4D13-8E85-C7262AA583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0E1EB25E-CE14-4EC9-8846-D28708A158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F2AD1B4-FCEB-42C6-ADAA-AE2052DBA518}"/>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6" name="Footer Placeholder 5">
            <a:extLst>
              <a:ext uri="{FF2B5EF4-FFF2-40B4-BE49-F238E27FC236}">
                <a16:creationId xmlns:a16="http://schemas.microsoft.com/office/drawing/2014/main" xmlns="" id="{C5C16731-26A9-4CDA-AA71-8549F372A83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EE729623-F478-42E4-9875-7FDE9BFB83DC}"/>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3830466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7254BB-EC32-4ABC-A699-C8EC283BF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13BBBCE2-083E-4D51-88BA-1F714AEEA7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xmlns="" id="{19F96484-4F4E-41D6-A2C2-BEA8DD73D0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A4BFB6A-F5E2-40E5-BC35-5B0A0B77E4E1}"/>
              </a:ext>
            </a:extLst>
          </p:cNvPr>
          <p:cNvSpPr>
            <a:spLocks noGrp="1"/>
          </p:cNvSpPr>
          <p:nvPr>
            <p:ph type="dt" sz="half" idx="10"/>
          </p:nvPr>
        </p:nvSpPr>
        <p:spPr/>
        <p:txBody>
          <a:bodyPr/>
          <a:lstStyle/>
          <a:p>
            <a:fld id="{74F80F2E-6CA4-42A7-BFB2-B66FF1063161}" type="datetimeFigureOut">
              <a:rPr lang="en-GB" smtClean="0"/>
              <a:t>11/01/2021</a:t>
            </a:fld>
            <a:endParaRPr lang="en-GB" dirty="0"/>
          </a:p>
        </p:txBody>
      </p:sp>
      <p:sp>
        <p:nvSpPr>
          <p:cNvPr id="6" name="Footer Placeholder 5">
            <a:extLst>
              <a:ext uri="{FF2B5EF4-FFF2-40B4-BE49-F238E27FC236}">
                <a16:creationId xmlns:a16="http://schemas.microsoft.com/office/drawing/2014/main" xmlns="" id="{D9650BE2-7C0F-4590-9873-29541935633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34BFCA33-734A-470D-BF4C-3127B4643E07}"/>
              </a:ext>
            </a:extLst>
          </p:cNvPr>
          <p:cNvSpPr>
            <a:spLocks noGrp="1"/>
          </p:cNvSpPr>
          <p:nvPr>
            <p:ph type="sldNum" sz="quarter" idx="12"/>
          </p:nvPr>
        </p:nvSpPr>
        <p:spPr/>
        <p:txBody>
          <a:bodyPr/>
          <a:lstStyle/>
          <a:p>
            <a:fld id="{ABE72010-76D4-4F64-8704-D4C06BE8E667}" type="slidenum">
              <a:rPr lang="en-GB" smtClean="0"/>
              <a:t>‹#›</a:t>
            </a:fld>
            <a:endParaRPr lang="en-GB" dirty="0"/>
          </a:p>
        </p:txBody>
      </p:sp>
    </p:spTree>
    <p:extLst>
      <p:ext uri="{BB962C8B-B14F-4D97-AF65-F5344CB8AC3E}">
        <p14:creationId xmlns:p14="http://schemas.microsoft.com/office/powerpoint/2010/main" val="266299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C214DAE-7C28-4A11-AB44-B89BB1C480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8E21B60-499D-4846-A430-DFF5671D83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1F9C745-A68D-4545-9568-2869D430A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80F2E-6CA4-42A7-BFB2-B66FF1063161}" type="datetimeFigureOut">
              <a:rPr lang="en-GB" smtClean="0"/>
              <a:t>11/01/2021</a:t>
            </a:fld>
            <a:endParaRPr lang="en-GB" dirty="0"/>
          </a:p>
        </p:txBody>
      </p:sp>
      <p:sp>
        <p:nvSpPr>
          <p:cNvPr id="5" name="Footer Placeholder 4">
            <a:extLst>
              <a:ext uri="{FF2B5EF4-FFF2-40B4-BE49-F238E27FC236}">
                <a16:creationId xmlns:a16="http://schemas.microsoft.com/office/drawing/2014/main" xmlns="" id="{D3776D3E-E7C8-4296-B8D0-EFFBE1B985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xmlns="" id="{EF27CD20-260A-4D4B-9B99-6A1391E835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E72010-76D4-4F64-8704-D4C06BE8E667}" type="slidenum">
              <a:rPr lang="en-GB" smtClean="0"/>
              <a:t>‹#›</a:t>
            </a:fld>
            <a:endParaRPr lang="en-GB" dirty="0"/>
          </a:p>
        </p:txBody>
      </p:sp>
    </p:spTree>
    <p:extLst>
      <p:ext uri="{BB962C8B-B14F-4D97-AF65-F5344CB8AC3E}">
        <p14:creationId xmlns:p14="http://schemas.microsoft.com/office/powerpoint/2010/main" val="255265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844F0B-629B-40C7-B671-7D58A6115E9F}"/>
              </a:ext>
            </a:extLst>
          </p:cNvPr>
          <p:cNvSpPr>
            <a:spLocks noGrp="1"/>
          </p:cNvSpPr>
          <p:nvPr>
            <p:ph type="ctrTitle"/>
          </p:nvPr>
        </p:nvSpPr>
        <p:spPr>
          <a:xfrm>
            <a:off x="1618698" y="1397263"/>
            <a:ext cx="9049302" cy="2112699"/>
          </a:xfrm>
        </p:spPr>
        <p:txBody>
          <a:bodyPr/>
          <a:lstStyle/>
          <a:p>
            <a:endParaRPr lang="en-GB" dirty="0"/>
          </a:p>
        </p:txBody>
      </p:sp>
      <p:sp>
        <p:nvSpPr>
          <p:cNvPr id="3" name="Subtitle 2">
            <a:extLst>
              <a:ext uri="{FF2B5EF4-FFF2-40B4-BE49-F238E27FC236}">
                <a16:creationId xmlns:a16="http://schemas.microsoft.com/office/drawing/2014/main" xmlns="" id="{040D1FAC-A183-40D0-847D-83237B6D3FD1}"/>
              </a:ext>
            </a:extLst>
          </p:cNvPr>
          <p:cNvSpPr>
            <a:spLocks noGrp="1"/>
          </p:cNvSpPr>
          <p:nvPr>
            <p:ph type="subTitle" idx="1"/>
          </p:nvPr>
        </p:nvSpPr>
        <p:spPr/>
        <p:txBody>
          <a:bodyPr/>
          <a:lstStyle/>
          <a:p>
            <a:endParaRPr lang="en-GB" dirty="0"/>
          </a:p>
        </p:txBody>
      </p:sp>
      <p:pic>
        <p:nvPicPr>
          <p:cNvPr id="1026" name="Picture 2" descr="The Importance of Creating a Bespoke Diamond Wedding Ring">
            <a:extLst>
              <a:ext uri="{FF2B5EF4-FFF2-40B4-BE49-F238E27FC236}">
                <a16:creationId xmlns:a16="http://schemas.microsoft.com/office/drawing/2014/main" xmlns="" id="{6037F2C9-144A-4653-AA4E-D6A6D2BE42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9322" y="2421606"/>
            <a:ext cx="2196341" cy="2036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60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A107F-1E8E-4B94-92C4-1133CAF11D6C}"/>
              </a:ext>
            </a:extLst>
          </p:cNvPr>
          <p:cNvSpPr>
            <a:spLocks noGrp="1"/>
          </p:cNvSpPr>
          <p:nvPr>
            <p:ph type="title"/>
          </p:nvPr>
        </p:nvSpPr>
        <p:spPr/>
        <p:txBody>
          <a:bodyPr/>
          <a:lstStyle/>
          <a:p>
            <a:endParaRPr lang="en-GB" dirty="0"/>
          </a:p>
        </p:txBody>
      </p:sp>
      <p:pic>
        <p:nvPicPr>
          <p:cNvPr id="2050" name="Picture 2" descr="The Coolest Way To Play Ping Pong - YouTube">
            <a:extLst>
              <a:ext uri="{FF2B5EF4-FFF2-40B4-BE49-F238E27FC236}">
                <a16:creationId xmlns:a16="http://schemas.microsoft.com/office/drawing/2014/main" xmlns="" id="{9E13AEB0-67A4-4B49-A639-47D7676EBC8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6173" y="2080591"/>
            <a:ext cx="6994662" cy="3917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22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59383B-1289-44B9-9F22-31F506D3D043}"/>
              </a:ext>
            </a:extLst>
          </p:cNvPr>
          <p:cNvSpPr>
            <a:spLocks noGrp="1"/>
          </p:cNvSpPr>
          <p:nvPr>
            <p:ph type="title"/>
          </p:nvPr>
        </p:nvSpPr>
        <p:spPr/>
        <p:txBody>
          <a:bodyPr/>
          <a:lstStyle/>
          <a:p>
            <a:r>
              <a:rPr lang="en-GB" dirty="0"/>
              <a:t>*-</a:t>
            </a:r>
          </a:p>
        </p:txBody>
      </p:sp>
      <p:pic>
        <p:nvPicPr>
          <p:cNvPr id="3074" name="Picture 2" descr="5 Best Ways to Improve Your Singing Talent - Vocal Music Training for All  Ages">
            <a:extLst>
              <a:ext uri="{FF2B5EF4-FFF2-40B4-BE49-F238E27FC236}">
                <a16:creationId xmlns:a16="http://schemas.microsoft.com/office/drawing/2014/main" xmlns="" id="{3BE1FA76-DAAC-4539-B126-1FA16D52B28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32314" y="2228732"/>
            <a:ext cx="5811468" cy="3867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872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279" y="643944"/>
            <a:ext cx="9465972" cy="4770537"/>
          </a:xfrm>
          <a:prstGeom prst="rect">
            <a:avLst/>
          </a:prstGeom>
        </p:spPr>
        <p:txBody>
          <a:bodyPr wrap="square">
            <a:spAutoFit/>
          </a:bodyPr>
          <a:lstStyle/>
          <a:p>
            <a:r>
              <a:rPr lang="en-GB" sz="1200" dirty="0" smtClean="0">
                <a:latin typeface="Comic Sans MS" pitchFamily="66" charset="0"/>
              </a:rPr>
              <a:t>If you are able, print out and cut out the attached words and ask the children to read them by adding sound buttons. Can they spot our new sounds that we have been learning?</a:t>
            </a:r>
          </a:p>
          <a:p>
            <a:endParaRPr lang="en-GB" sz="4000" dirty="0">
              <a:latin typeface="Comic Sans MS" pitchFamily="66" charset="0"/>
            </a:endParaRPr>
          </a:p>
          <a:p>
            <a:r>
              <a:rPr lang="en-GB" sz="4000" dirty="0" smtClean="0">
                <a:latin typeface="Comic Sans MS" pitchFamily="66" charset="0"/>
              </a:rPr>
              <a:t>Ship              </a:t>
            </a:r>
            <a:r>
              <a:rPr lang="en-GB" sz="4000" dirty="0">
                <a:latin typeface="Comic Sans MS" pitchFamily="66" charset="0"/>
              </a:rPr>
              <a:t>wish</a:t>
            </a:r>
          </a:p>
          <a:p>
            <a:r>
              <a:rPr lang="en-GB" sz="4000" dirty="0">
                <a:latin typeface="Comic Sans MS" pitchFamily="66" charset="0"/>
              </a:rPr>
              <a:t>Shell              chick</a:t>
            </a:r>
          </a:p>
          <a:p>
            <a:r>
              <a:rPr lang="en-GB" sz="4000" dirty="0">
                <a:latin typeface="Comic Sans MS" pitchFamily="66" charset="0"/>
              </a:rPr>
              <a:t>Mash              path             </a:t>
            </a:r>
          </a:p>
          <a:p>
            <a:r>
              <a:rPr lang="en-GB" sz="4000" dirty="0">
                <a:latin typeface="Comic Sans MS" pitchFamily="66" charset="0"/>
              </a:rPr>
              <a:t> Chip               moth</a:t>
            </a:r>
          </a:p>
          <a:p>
            <a:r>
              <a:rPr lang="en-GB" sz="4000" dirty="0">
                <a:latin typeface="Comic Sans MS" pitchFamily="66" charset="0"/>
              </a:rPr>
              <a:t>Thing              hang</a:t>
            </a:r>
          </a:p>
          <a:p>
            <a:r>
              <a:rPr lang="en-GB" sz="4000" dirty="0">
                <a:latin typeface="Comic Sans MS" pitchFamily="66" charset="0"/>
              </a:rPr>
              <a:t>Bang                sing</a:t>
            </a:r>
          </a:p>
        </p:txBody>
      </p:sp>
    </p:spTree>
    <p:extLst>
      <p:ext uri="{BB962C8B-B14F-4D97-AF65-F5344CB8AC3E}">
        <p14:creationId xmlns:p14="http://schemas.microsoft.com/office/powerpoint/2010/main" val="3009392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51</Words>
  <Application>Microsoft Office PowerPoint</Application>
  <PresentationFormat>Custom</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Mortimer</dc:creator>
  <cp:lastModifiedBy>Emma</cp:lastModifiedBy>
  <cp:revision>4</cp:revision>
  <dcterms:created xsi:type="dcterms:W3CDTF">2021-01-11T08:53:57Z</dcterms:created>
  <dcterms:modified xsi:type="dcterms:W3CDTF">2021-01-11T21:22:55Z</dcterms:modified>
</cp:coreProperties>
</file>