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155"/>
    <p:restoredTop sz="94659"/>
  </p:normalViewPr>
  <p:slideViewPr>
    <p:cSldViewPr snapToGrid="0" snapToObjects="1">
      <p:cViewPr>
        <p:scale>
          <a:sx n="80" d="100"/>
          <a:sy n="80" d="100"/>
        </p:scale>
        <p:origin x="80"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E9AC22-5617-D844-8766-1AC50253A6E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DDEEC-87EB-6440-8444-78C257C1BB54}" type="slidenum">
              <a:rPr lang="en-GB" smtClean="0"/>
              <a:t>‹#›</a:t>
            </a:fld>
            <a:endParaRPr lang="en-GB"/>
          </a:p>
        </p:txBody>
      </p:sp>
    </p:spTree>
    <p:extLst>
      <p:ext uri="{BB962C8B-B14F-4D97-AF65-F5344CB8AC3E}">
        <p14:creationId xmlns:p14="http://schemas.microsoft.com/office/powerpoint/2010/main" val="101345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E9AC22-5617-D844-8766-1AC50253A6E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DDEEC-87EB-6440-8444-78C257C1BB54}" type="slidenum">
              <a:rPr lang="en-GB" smtClean="0"/>
              <a:t>‹#›</a:t>
            </a:fld>
            <a:endParaRPr lang="en-GB"/>
          </a:p>
        </p:txBody>
      </p:sp>
    </p:spTree>
    <p:extLst>
      <p:ext uri="{BB962C8B-B14F-4D97-AF65-F5344CB8AC3E}">
        <p14:creationId xmlns:p14="http://schemas.microsoft.com/office/powerpoint/2010/main" val="668998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E9AC22-5617-D844-8766-1AC50253A6E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DDEEC-87EB-6440-8444-78C257C1BB54}"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79805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E9AC22-5617-D844-8766-1AC50253A6E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DDEEC-87EB-6440-8444-78C257C1BB54}" type="slidenum">
              <a:rPr lang="en-GB" smtClean="0"/>
              <a:t>‹#›</a:t>
            </a:fld>
            <a:endParaRPr lang="en-GB"/>
          </a:p>
        </p:txBody>
      </p:sp>
    </p:spTree>
    <p:extLst>
      <p:ext uri="{BB962C8B-B14F-4D97-AF65-F5344CB8AC3E}">
        <p14:creationId xmlns:p14="http://schemas.microsoft.com/office/powerpoint/2010/main" val="882915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E9AC22-5617-D844-8766-1AC50253A6E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DDEEC-87EB-6440-8444-78C257C1BB5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6152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E9AC22-5617-D844-8766-1AC50253A6E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DDEEC-87EB-6440-8444-78C257C1BB54}" type="slidenum">
              <a:rPr lang="en-GB" smtClean="0"/>
              <a:t>‹#›</a:t>
            </a:fld>
            <a:endParaRPr lang="en-GB"/>
          </a:p>
        </p:txBody>
      </p:sp>
    </p:spTree>
    <p:extLst>
      <p:ext uri="{BB962C8B-B14F-4D97-AF65-F5344CB8AC3E}">
        <p14:creationId xmlns:p14="http://schemas.microsoft.com/office/powerpoint/2010/main" val="1007880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E9AC22-5617-D844-8766-1AC50253A6E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DDEEC-87EB-6440-8444-78C257C1BB54}" type="slidenum">
              <a:rPr lang="en-GB" smtClean="0"/>
              <a:t>‹#›</a:t>
            </a:fld>
            <a:endParaRPr lang="en-GB"/>
          </a:p>
        </p:txBody>
      </p:sp>
    </p:spTree>
    <p:extLst>
      <p:ext uri="{BB962C8B-B14F-4D97-AF65-F5344CB8AC3E}">
        <p14:creationId xmlns:p14="http://schemas.microsoft.com/office/powerpoint/2010/main" val="103110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E9AC22-5617-D844-8766-1AC50253A6E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DDEEC-87EB-6440-8444-78C257C1BB54}" type="slidenum">
              <a:rPr lang="en-GB" smtClean="0"/>
              <a:t>‹#›</a:t>
            </a:fld>
            <a:endParaRPr lang="en-GB"/>
          </a:p>
        </p:txBody>
      </p:sp>
    </p:spTree>
    <p:extLst>
      <p:ext uri="{BB962C8B-B14F-4D97-AF65-F5344CB8AC3E}">
        <p14:creationId xmlns:p14="http://schemas.microsoft.com/office/powerpoint/2010/main" val="210961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E9AC22-5617-D844-8766-1AC50253A6E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DDEEC-87EB-6440-8444-78C257C1BB54}" type="slidenum">
              <a:rPr lang="en-GB" smtClean="0"/>
              <a:t>‹#›</a:t>
            </a:fld>
            <a:endParaRPr lang="en-GB"/>
          </a:p>
        </p:txBody>
      </p:sp>
    </p:spTree>
    <p:extLst>
      <p:ext uri="{BB962C8B-B14F-4D97-AF65-F5344CB8AC3E}">
        <p14:creationId xmlns:p14="http://schemas.microsoft.com/office/powerpoint/2010/main" val="148707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E9AC22-5617-D844-8766-1AC50253A6E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DDEEC-87EB-6440-8444-78C257C1BB54}" type="slidenum">
              <a:rPr lang="en-GB" smtClean="0"/>
              <a:t>‹#›</a:t>
            </a:fld>
            <a:endParaRPr lang="en-GB"/>
          </a:p>
        </p:txBody>
      </p:sp>
    </p:spTree>
    <p:extLst>
      <p:ext uri="{BB962C8B-B14F-4D97-AF65-F5344CB8AC3E}">
        <p14:creationId xmlns:p14="http://schemas.microsoft.com/office/powerpoint/2010/main" val="91887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E9AC22-5617-D844-8766-1AC50253A6E8}"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1DDEEC-87EB-6440-8444-78C257C1BB54}" type="slidenum">
              <a:rPr lang="en-GB" smtClean="0"/>
              <a:t>‹#›</a:t>
            </a:fld>
            <a:endParaRPr lang="en-GB"/>
          </a:p>
        </p:txBody>
      </p:sp>
    </p:spTree>
    <p:extLst>
      <p:ext uri="{BB962C8B-B14F-4D97-AF65-F5344CB8AC3E}">
        <p14:creationId xmlns:p14="http://schemas.microsoft.com/office/powerpoint/2010/main" val="992076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E9AC22-5617-D844-8766-1AC50253A6E8}" type="datetimeFigureOut">
              <a:rPr lang="en-GB" smtClean="0"/>
              <a:t>08/02/2021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1DDEEC-87EB-6440-8444-78C257C1BB54}" type="slidenum">
              <a:rPr lang="en-GB" smtClean="0"/>
              <a:t>‹#›</a:t>
            </a:fld>
            <a:endParaRPr lang="en-GB"/>
          </a:p>
        </p:txBody>
      </p:sp>
    </p:spTree>
    <p:extLst>
      <p:ext uri="{BB962C8B-B14F-4D97-AF65-F5344CB8AC3E}">
        <p14:creationId xmlns:p14="http://schemas.microsoft.com/office/powerpoint/2010/main" val="771927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E9AC22-5617-D844-8766-1AC50253A6E8}" type="datetimeFigureOut">
              <a:rPr lang="en-GB" smtClean="0"/>
              <a:t>08/02/2021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1DDEEC-87EB-6440-8444-78C257C1BB54}" type="slidenum">
              <a:rPr lang="en-GB" smtClean="0"/>
              <a:t>‹#›</a:t>
            </a:fld>
            <a:endParaRPr lang="en-GB"/>
          </a:p>
        </p:txBody>
      </p:sp>
    </p:spTree>
    <p:extLst>
      <p:ext uri="{BB962C8B-B14F-4D97-AF65-F5344CB8AC3E}">
        <p14:creationId xmlns:p14="http://schemas.microsoft.com/office/powerpoint/2010/main" val="831217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E9AC22-5617-D844-8766-1AC50253A6E8}" type="datetimeFigureOut">
              <a:rPr lang="en-GB" smtClean="0"/>
              <a:t>08/02/2021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1DDEEC-87EB-6440-8444-78C257C1BB54}" type="slidenum">
              <a:rPr lang="en-GB" smtClean="0"/>
              <a:t>‹#›</a:t>
            </a:fld>
            <a:endParaRPr lang="en-GB"/>
          </a:p>
        </p:txBody>
      </p:sp>
    </p:spTree>
    <p:extLst>
      <p:ext uri="{BB962C8B-B14F-4D97-AF65-F5344CB8AC3E}">
        <p14:creationId xmlns:p14="http://schemas.microsoft.com/office/powerpoint/2010/main" val="897382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E9AC22-5617-D844-8766-1AC50253A6E8}"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1DDEEC-87EB-6440-8444-78C257C1BB54}" type="slidenum">
              <a:rPr lang="en-GB" smtClean="0"/>
              <a:t>‹#›</a:t>
            </a:fld>
            <a:endParaRPr lang="en-GB"/>
          </a:p>
        </p:txBody>
      </p:sp>
    </p:spTree>
    <p:extLst>
      <p:ext uri="{BB962C8B-B14F-4D97-AF65-F5344CB8AC3E}">
        <p14:creationId xmlns:p14="http://schemas.microsoft.com/office/powerpoint/2010/main" val="52257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E9AC22-5617-D844-8766-1AC50253A6E8}"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1DDEEC-87EB-6440-8444-78C257C1BB54}" type="slidenum">
              <a:rPr lang="en-GB" smtClean="0"/>
              <a:t>‹#›</a:t>
            </a:fld>
            <a:endParaRPr lang="en-GB"/>
          </a:p>
        </p:txBody>
      </p:sp>
    </p:spTree>
    <p:extLst>
      <p:ext uri="{BB962C8B-B14F-4D97-AF65-F5344CB8AC3E}">
        <p14:creationId xmlns:p14="http://schemas.microsoft.com/office/powerpoint/2010/main" val="19266036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E9AC22-5617-D844-8766-1AC50253A6E8}" type="datetimeFigureOut">
              <a:rPr lang="en-GB" smtClean="0"/>
              <a:t>08/02/2021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E1DDEEC-87EB-6440-8444-78C257C1BB54}" type="slidenum">
              <a:rPr lang="en-GB" smtClean="0"/>
              <a:t>‹#›</a:t>
            </a:fld>
            <a:endParaRPr lang="en-GB"/>
          </a:p>
        </p:txBody>
      </p:sp>
    </p:spTree>
    <p:extLst>
      <p:ext uri="{BB962C8B-B14F-4D97-AF65-F5344CB8AC3E}">
        <p14:creationId xmlns:p14="http://schemas.microsoft.com/office/powerpoint/2010/main" val="5204804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1" Type="http://schemas.openxmlformats.org/officeDocument/2006/relationships/slideLayout" Target="../slideLayouts/slideLayout7.xml"/><Relationship Id="rId2"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Comic Sans MS" charset="0"/>
                <a:ea typeface="Comic Sans MS" charset="0"/>
                <a:cs typeface="Comic Sans MS" charset="0"/>
              </a:rPr>
              <a:t>Theme: Dinosaurs and Fossils</a:t>
            </a:r>
            <a:endParaRPr lang="en-GB" dirty="0">
              <a:latin typeface="Comic Sans MS" charset="0"/>
              <a:ea typeface="Comic Sans MS" charset="0"/>
              <a:cs typeface="Comic Sans MS" charset="0"/>
            </a:endParaRPr>
          </a:p>
        </p:txBody>
      </p:sp>
    </p:spTree>
    <p:extLst>
      <p:ext uri="{BB962C8B-B14F-4D97-AF65-F5344CB8AC3E}">
        <p14:creationId xmlns:p14="http://schemas.microsoft.com/office/powerpoint/2010/main" val="1397559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215718" cy="4247317"/>
          </a:xfrm>
          <a:prstGeom prst="rect">
            <a:avLst/>
          </a:prstGeom>
          <a:noFill/>
        </p:spPr>
        <p:txBody>
          <a:bodyPr wrap="square" lIns="91440" tIns="45720" rIns="91440" bIns="45720">
            <a:spAutoFit/>
          </a:bodyPr>
          <a:lstStyle/>
          <a:p>
            <a:pPr algn="ctr"/>
            <a:r>
              <a:rPr lang="en-GB" sz="5400" b="1" cap="none" spc="0" dirty="0" smtClean="0">
                <a:ln w="22225">
                  <a:solidFill>
                    <a:schemeClr val="accent2"/>
                  </a:solidFill>
                  <a:prstDash val="solid"/>
                </a:ln>
                <a:solidFill>
                  <a:schemeClr val="accent2">
                    <a:lumMod val="40000"/>
                    <a:lumOff val="60000"/>
                  </a:schemeClr>
                </a:solidFill>
                <a:effectLst/>
              </a:rPr>
              <a:t>O LO: Can I learn more about each of the eras of time in which dinosaurs existed and present what I have found out? </a:t>
            </a:r>
            <a:endParaRPr lang="en-GB"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7429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3089"/>
          <a:stretch/>
        </p:blipFill>
        <p:spPr>
          <a:xfrm>
            <a:off x="-1" y="-1"/>
            <a:ext cx="12229321" cy="4839629"/>
          </a:xfrm>
          <a:prstGeom prst="rect">
            <a:avLst/>
          </a:prstGeom>
        </p:spPr>
      </p:pic>
    </p:spTree>
    <p:extLst>
      <p:ext uri="{BB962C8B-B14F-4D97-AF65-F5344CB8AC3E}">
        <p14:creationId xmlns:p14="http://schemas.microsoft.com/office/powerpoint/2010/main" val="11669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881" r="3728" b="33659"/>
          <a:stretch/>
        </p:blipFill>
        <p:spPr>
          <a:xfrm>
            <a:off x="-1" y="0"/>
            <a:ext cx="12192001" cy="6081096"/>
          </a:xfrm>
          <a:prstGeom prst="rect">
            <a:avLst/>
          </a:prstGeom>
        </p:spPr>
      </p:pic>
    </p:spTree>
    <p:extLst>
      <p:ext uri="{BB962C8B-B14F-4D97-AF65-F5344CB8AC3E}">
        <p14:creationId xmlns:p14="http://schemas.microsoft.com/office/powerpoint/2010/main" val="1965955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561" r="6169" b="43089"/>
          <a:stretch/>
        </p:blipFill>
        <p:spPr>
          <a:xfrm>
            <a:off x="0" y="0"/>
            <a:ext cx="12192000" cy="5401519"/>
          </a:xfrm>
          <a:prstGeom prst="rect">
            <a:avLst/>
          </a:prstGeom>
        </p:spPr>
      </p:pic>
    </p:spTree>
    <p:extLst>
      <p:ext uri="{BB962C8B-B14F-4D97-AF65-F5344CB8AC3E}">
        <p14:creationId xmlns:p14="http://schemas.microsoft.com/office/powerpoint/2010/main" val="139921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332" r="5762" b="42439"/>
          <a:stretch/>
        </p:blipFill>
        <p:spPr>
          <a:xfrm>
            <a:off x="0" y="0"/>
            <a:ext cx="12192000" cy="5422070"/>
          </a:xfrm>
          <a:prstGeom prst="rect">
            <a:avLst/>
          </a:prstGeom>
        </p:spPr>
      </p:pic>
    </p:spTree>
    <p:extLst>
      <p:ext uri="{BB962C8B-B14F-4D97-AF65-F5344CB8AC3E}">
        <p14:creationId xmlns:p14="http://schemas.microsoft.com/office/powerpoint/2010/main" val="25084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charset="0"/>
                <a:ea typeface="Comic Sans MS" charset="0"/>
                <a:cs typeface="Comic Sans MS" charset="0"/>
              </a:rPr>
              <a:t>Your task</a:t>
            </a:r>
            <a:endParaRPr lang="en-GB" dirty="0">
              <a:latin typeface="Comic Sans MS" charset="0"/>
              <a:ea typeface="Comic Sans MS" charset="0"/>
              <a:cs typeface="Comic Sans MS" charset="0"/>
            </a:endParaRP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latin typeface="Comic Sans MS" charset="0"/>
                <a:ea typeface="Comic Sans MS" charset="0"/>
                <a:cs typeface="Comic Sans MS" charset="0"/>
              </a:rPr>
              <a:t>Today, you are going to create a poster with a timeline on to represent each of the time periods we have looked at (through the fact sheets). You are then going to pick one of the three split up time periods and research it in a bit more detail. For example, you might look at:</a:t>
            </a:r>
          </a:p>
          <a:p>
            <a:pPr defTabSz="914400">
              <a:spcBef>
                <a:spcPts val="0"/>
              </a:spcBef>
              <a:buClrTx/>
              <a:buSzTx/>
            </a:pPr>
            <a:r>
              <a:rPr lang="en-GB" dirty="0" smtClean="0">
                <a:latin typeface="Comic Sans MS" charset="0"/>
                <a:ea typeface="Comic Sans MS" charset="0"/>
                <a:cs typeface="Comic Sans MS" charset="0"/>
              </a:rPr>
              <a:t>The types of dinosaurs that existed in that era</a:t>
            </a:r>
          </a:p>
          <a:p>
            <a:pPr defTabSz="914400">
              <a:spcBef>
                <a:spcPts val="0"/>
              </a:spcBef>
              <a:buClrTx/>
              <a:buSzTx/>
            </a:pPr>
            <a:r>
              <a:rPr lang="en-GB" dirty="0" smtClean="0">
                <a:latin typeface="Comic Sans MS" charset="0"/>
                <a:ea typeface="Comic Sans MS" charset="0"/>
                <a:cs typeface="Comic Sans MS" charset="0"/>
              </a:rPr>
              <a:t>The vegetation in that era (types of plants)</a:t>
            </a:r>
          </a:p>
          <a:p>
            <a:pPr defTabSz="914400">
              <a:spcBef>
                <a:spcPts val="0"/>
              </a:spcBef>
              <a:buClrTx/>
              <a:buSzTx/>
            </a:pPr>
            <a:r>
              <a:rPr lang="en-GB" dirty="0" smtClean="0">
                <a:latin typeface="Comic Sans MS" charset="0"/>
                <a:ea typeface="Comic Sans MS" charset="0"/>
                <a:cs typeface="Comic Sans MS" charset="0"/>
              </a:rPr>
              <a:t>The other animals that existed in that era (e.g. those that evolved from dinosaurs/those that existed to pollinate </a:t>
            </a:r>
            <a:r>
              <a:rPr lang="en-GB" dirty="0" err="1" smtClean="0">
                <a:latin typeface="Comic Sans MS" charset="0"/>
                <a:ea typeface="Comic Sans MS" charset="0"/>
                <a:cs typeface="Comic Sans MS" charset="0"/>
              </a:rPr>
              <a:t>etc</a:t>
            </a:r>
            <a:r>
              <a:rPr lang="en-GB" dirty="0" smtClean="0">
                <a:latin typeface="Comic Sans MS" charset="0"/>
                <a:ea typeface="Comic Sans MS" charset="0"/>
                <a:cs typeface="Comic Sans MS" charset="0"/>
              </a:rPr>
              <a:t>).</a:t>
            </a:r>
          </a:p>
          <a:p>
            <a:pPr defTabSz="914400">
              <a:spcBef>
                <a:spcPts val="0"/>
              </a:spcBef>
              <a:buClrTx/>
              <a:buSzTx/>
            </a:pPr>
            <a:endParaRPr lang="en-GB" dirty="0">
              <a:latin typeface="Comic Sans MS" charset="0"/>
              <a:ea typeface="Comic Sans MS" charset="0"/>
              <a:cs typeface="Comic Sans MS" charset="0"/>
            </a:endParaRPr>
          </a:p>
          <a:p>
            <a:pPr defTabSz="914400">
              <a:spcBef>
                <a:spcPts val="0"/>
              </a:spcBef>
              <a:buClrTx/>
              <a:buSzTx/>
            </a:pPr>
            <a:endParaRPr lang="en-GB" dirty="0" smtClean="0">
              <a:latin typeface="Comic Sans MS" charset="0"/>
              <a:ea typeface="Comic Sans MS" charset="0"/>
              <a:cs typeface="Comic Sans MS" charset="0"/>
            </a:endParaRPr>
          </a:p>
          <a:p>
            <a:pPr marL="0" indent="0" defTabSz="914400">
              <a:spcBef>
                <a:spcPts val="0"/>
              </a:spcBef>
              <a:buClrTx/>
              <a:buSzTx/>
              <a:buNone/>
            </a:pPr>
            <a:r>
              <a:rPr lang="en-GB" dirty="0" smtClean="0">
                <a:latin typeface="Comic Sans MS" charset="0"/>
                <a:ea typeface="Comic Sans MS" charset="0"/>
                <a:cs typeface="Comic Sans MS" charset="0"/>
              </a:rPr>
              <a:t>You can include images and key words on your poster based on the facts that you have found out from that time period. Get creative! You could add some “Did you know?” boxes and maybe even a pop up or two!</a:t>
            </a:r>
          </a:p>
        </p:txBody>
      </p:sp>
    </p:spTree>
    <p:extLst>
      <p:ext uri="{BB962C8B-B14F-4D97-AF65-F5344CB8AC3E}">
        <p14:creationId xmlns:p14="http://schemas.microsoft.com/office/powerpoint/2010/main" val="105278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76462" y="737937"/>
            <a:ext cx="9160043" cy="1604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76462" y="770021"/>
            <a:ext cx="0" cy="56147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336505" y="753979"/>
            <a:ext cx="0" cy="56147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48525" y="770021"/>
            <a:ext cx="0" cy="56147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Cloud 13"/>
          <p:cNvSpPr/>
          <p:nvPr/>
        </p:nvSpPr>
        <p:spPr>
          <a:xfrm>
            <a:off x="304800" y="1187116"/>
            <a:ext cx="2903619" cy="1828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6312567" y="753979"/>
            <a:ext cx="0" cy="56147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50756" y="-93060"/>
            <a:ext cx="7411454" cy="830997"/>
          </a:xfrm>
          <a:prstGeom prst="rect">
            <a:avLst/>
          </a:prstGeom>
          <a:noFill/>
        </p:spPr>
        <p:txBody>
          <a:bodyPr wrap="square" rtlCol="0">
            <a:spAutoFit/>
          </a:bodyPr>
          <a:lstStyle/>
          <a:p>
            <a:pPr algn="ctr"/>
            <a:r>
              <a:rPr lang="en-GB" sz="2400" dirty="0" smtClean="0">
                <a:latin typeface="Comic Sans MS" charset="0"/>
                <a:ea typeface="Comic Sans MS" charset="0"/>
                <a:cs typeface="Comic Sans MS" charset="0"/>
              </a:rPr>
              <a:t>Mesozoic era</a:t>
            </a:r>
          </a:p>
          <a:p>
            <a:pPr algn="ctr"/>
            <a:r>
              <a:rPr lang="en-GB" sz="2400" dirty="0" smtClean="0">
                <a:latin typeface="Comic Sans MS" charset="0"/>
                <a:ea typeface="Comic Sans MS" charset="0"/>
                <a:cs typeface="Comic Sans MS" charset="0"/>
              </a:rPr>
              <a:t>248 million to 65 million years ago</a:t>
            </a:r>
            <a:endParaRPr lang="en-GB" sz="2400" dirty="0">
              <a:latin typeface="Comic Sans MS" charset="0"/>
              <a:ea typeface="Comic Sans MS" charset="0"/>
              <a:cs typeface="Comic Sans MS" charset="0"/>
            </a:endParaRPr>
          </a:p>
        </p:txBody>
      </p:sp>
      <p:sp>
        <p:nvSpPr>
          <p:cNvPr id="11" name="TextBox 10"/>
          <p:cNvSpPr txBox="1"/>
          <p:nvPr/>
        </p:nvSpPr>
        <p:spPr>
          <a:xfrm>
            <a:off x="176462" y="1347537"/>
            <a:ext cx="3096128" cy="1200329"/>
          </a:xfrm>
          <a:prstGeom prst="rect">
            <a:avLst/>
          </a:prstGeom>
          <a:noFill/>
        </p:spPr>
        <p:txBody>
          <a:bodyPr wrap="square" rtlCol="0">
            <a:spAutoFit/>
          </a:bodyPr>
          <a:lstStyle/>
          <a:p>
            <a:pPr algn="ctr"/>
            <a:r>
              <a:rPr lang="en-GB" sz="2400" dirty="0" smtClean="0">
                <a:latin typeface="Comic Sans MS" charset="0"/>
                <a:ea typeface="Comic Sans MS" charset="0"/>
                <a:cs typeface="Comic Sans MS" charset="0"/>
              </a:rPr>
              <a:t>Triassic era</a:t>
            </a:r>
          </a:p>
          <a:p>
            <a:pPr algn="ctr"/>
            <a:r>
              <a:rPr lang="en-GB" sz="2400" dirty="0" smtClean="0">
                <a:latin typeface="Comic Sans MS" charset="0"/>
                <a:ea typeface="Comic Sans MS" charset="0"/>
                <a:cs typeface="Comic Sans MS" charset="0"/>
              </a:rPr>
              <a:t>245 million to 208 million years ago</a:t>
            </a:r>
            <a:endParaRPr lang="en-GB" sz="2400" dirty="0">
              <a:latin typeface="Comic Sans MS" charset="0"/>
              <a:ea typeface="Comic Sans MS" charset="0"/>
              <a:cs typeface="Comic Sans MS" charset="0"/>
            </a:endParaRPr>
          </a:p>
        </p:txBody>
      </p:sp>
      <p:sp>
        <p:nvSpPr>
          <p:cNvPr id="12" name="TextBox 11"/>
          <p:cNvSpPr txBox="1"/>
          <p:nvPr/>
        </p:nvSpPr>
        <p:spPr>
          <a:xfrm>
            <a:off x="3208419" y="1347537"/>
            <a:ext cx="3096128" cy="1200329"/>
          </a:xfrm>
          <a:prstGeom prst="rect">
            <a:avLst/>
          </a:prstGeom>
          <a:noFill/>
        </p:spPr>
        <p:txBody>
          <a:bodyPr wrap="square" rtlCol="0">
            <a:spAutoFit/>
          </a:bodyPr>
          <a:lstStyle/>
          <a:p>
            <a:pPr algn="ctr"/>
            <a:r>
              <a:rPr lang="en-GB" sz="2400" dirty="0" smtClean="0">
                <a:latin typeface="Comic Sans MS" charset="0"/>
                <a:ea typeface="Comic Sans MS" charset="0"/>
                <a:cs typeface="Comic Sans MS" charset="0"/>
              </a:rPr>
              <a:t>Jurassic era</a:t>
            </a:r>
          </a:p>
          <a:p>
            <a:pPr algn="ctr"/>
            <a:r>
              <a:rPr lang="en-GB" sz="2400" dirty="0" smtClean="0">
                <a:latin typeface="Comic Sans MS" charset="0"/>
                <a:ea typeface="Comic Sans MS" charset="0"/>
                <a:cs typeface="Comic Sans MS" charset="0"/>
              </a:rPr>
              <a:t>208 million to 146 million years ago</a:t>
            </a:r>
            <a:endParaRPr lang="en-GB" sz="2400" dirty="0">
              <a:latin typeface="Comic Sans MS" charset="0"/>
              <a:ea typeface="Comic Sans MS" charset="0"/>
              <a:cs typeface="Comic Sans MS" charset="0"/>
            </a:endParaRPr>
          </a:p>
        </p:txBody>
      </p:sp>
      <p:sp>
        <p:nvSpPr>
          <p:cNvPr id="13" name="TextBox 12"/>
          <p:cNvSpPr txBox="1"/>
          <p:nvPr/>
        </p:nvSpPr>
        <p:spPr>
          <a:xfrm>
            <a:off x="6240376" y="1363579"/>
            <a:ext cx="3096128" cy="1200329"/>
          </a:xfrm>
          <a:prstGeom prst="rect">
            <a:avLst/>
          </a:prstGeom>
          <a:noFill/>
        </p:spPr>
        <p:txBody>
          <a:bodyPr wrap="square" rtlCol="0">
            <a:spAutoFit/>
          </a:bodyPr>
          <a:lstStyle/>
          <a:p>
            <a:pPr algn="ctr"/>
            <a:r>
              <a:rPr lang="en-GB" sz="2400" dirty="0" smtClean="0">
                <a:latin typeface="Comic Sans MS" charset="0"/>
                <a:ea typeface="Comic Sans MS" charset="0"/>
                <a:cs typeface="Comic Sans MS" charset="0"/>
              </a:rPr>
              <a:t>Cretaceous era</a:t>
            </a:r>
          </a:p>
          <a:p>
            <a:pPr algn="ctr"/>
            <a:r>
              <a:rPr lang="en-GB" sz="2400" dirty="0" smtClean="0">
                <a:latin typeface="Comic Sans MS" charset="0"/>
                <a:ea typeface="Comic Sans MS" charset="0"/>
                <a:cs typeface="Comic Sans MS" charset="0"/>
              </a:rPr>
              <a:t>146 million to 65 million years ago</a:t>
            </a:r>
            <a:endParaRPr lang="en-GB" sz="2400" dirty="0">
              <a:latin typeface="Comic Sans MS" charset="0"/>
              <a:ea typeface="Comic Sans MS" charset="0"/>
              <a:cs typeface="Comic Sans MS" charset="0"/>
            </a:endParaRPr>
          </a:p>
        </p:txBody>
      </p:sp>
      <p:pic>
        <p:nvPicPr>
          <p:cNvPr id="15" name="Picture 14"/>
          <p:cNvPicPr>
            <a:picLocks noChangeAspect="1"/>
          </p:cNvPicPr>
          <p:nvPr/>
        </p:nvPicPr>
        <p:blipFill>
          <a:blip r:embed="rId2"/>
          <a:stretch>
            <a:fillRect/>
          </a:stretch>
        </p:blipFill>
        <p:spPr>
          <a:xfrm>
            <a:off x="192502" y="3449053"/>
            <a:ext cx="3625517" cy="1812759"/>
          </a:xfrm>
          <a:prstGeom prst="rect">
            <a:avLst/>
          </a:prstGeom>
        </p:spPr>
      </p:pic>
      <p:sp>
        <p:nvSpPr>
          <p:cNvPr id="16" name="TextBox 15"/>
          <p:cNvSpPr txBox="1"/>
          <p:nvPr/>
        </p:nvSpPr>
        <p:spPr>
          <a:xfrm>
            <a:off x="304800" y="5261812"/>
            <a:ext cx="2197769" cy="1200329"/>
          </a:xfrm>
          <a:prstGeom prst="rect">
            <a:avLst/>
          </a:prstGeom>
          <a:noFill/>
        </p:spPr>
        <p:txBody>
          <a:bodyPr wrap="square" rtlCol="0">
            <a:spAutoFit/>
          </a:bodyPr>
          <a:lstStyle/>
          <a:p>
            <a:r>
              <a:rPr lang="en-GB" dirty="0" smtClean="0">
                <a:latin typeface="Comic Sans MS" charset="0"/>
                <a:ea typeface="Comic Sans MS" charset="0"/>
                <a:cs typeface="Comic Sans MS" charset="0"/>
              </a:rPr>
              <a:t>The land on Earth was one giant supercontinent called Pangea!</a:t>
            </a:r>
            <a:endParaRPr lang="en-GB" dirty="0">
              <a:latin typeface="Comic Sans MS" charset="0"/>
              <a:ea typeface="Comic Sans MS" charset="0"/>
              <a:cs typeface="Comic Sans MS" charset="0"/>
            </a:endParaRPr>
          </a:p>
        </p:txBody>
      </p:sp>
      <p:sp>
        <p:nvSpPr>
          <p:cNvPr id="17" name="TextBox 16"/>
          <p:cNvSpPr txBox="1"/>
          <p:nvPr/>
        </p:nvSpPr>
        <p:spPr>
          <a:xfrm>
            <a:off x="5594685" y="2743202"/>
            <a:ext cx="3088106" cy="923330"/>
          </a:xfrm>
          <a:prstGeom prst="rect">
            <a:avLst/>
          </a:prstGeom>
          <a:noFill/>
        </p:spPr>
        <p:txBody>
          <a:bodyPr wrap="square" rtlCol="0">
            <a:spAutoFit/>
          </a:bodyPr>
          <a:lstStyle/>
          <a:p>
            <a:r>
              <a:rPr lang="en-GB" dirty="0" smtClean="0">
                <a:latin typeface="Comic Sans MS" charset="0"/>
                <a:ea typeface="Comic Sans MS" charset="0"/>
                <a:cs typeface="Comic Sans MS" charset="0"/>
              </a:rPr>
              <a:t>There was a mass extinction and only some </a:t>
            </a:r>
            <a:r>
              <a:rPr lang="en-GB" smtClean="0">
                <a:latin typeface="Comic Sans MS" charset="0"/>
                <a:ea typeface="Comic Sans MS" charset="0"/>
                <a:cs typeface="Comic Sans MS" charset="0"/>
              </a:rPr>
              <a:t>dinosaurs survived!</a:t>
            </a:r>
            <a:endParaRPr lang="en-GB" dirty="0">
              <a:latin typeface="Comic Sans MS" charset="0"/>
              <a:ea typeface="Comic Sans MS" charset="0"/>
              <a:cs typeface="Comic Sans MS" charset="0"/>
            </a:endParaRPr>
          </a:p>
        </p:txBody>
      </p:sp>
      <p:pic>
        <p:nvPicPr>
          <p:cNvPr id="18" name="Picture 17"/>
          <p:cNvPicPr>
            <a:picLocks noChangeAspect="1"/>
          </p:cNvPicPr>
          <p:nvPr/>
        </p:nvPicPr>
        <p:blipFill>
          <a:blip r:embed="rId3"/>
          <a:stretch>
            <a:fillRect/>
          </a:stretch>
        </p:blipFill>
        <p:spPr>
          <a:xfrm>
            <a:off x="8395644" y="3449053"/>
            <a:ext cx="2673413" cy="1631373"/>
          </a:xfrm>
          <a:prstGeom prst="rect">
            <a:avLst/>
          </a:prstGeom>
        </p:spPr>
      </p:pic>
      <p:sp>
        <p:nvSpPr>
          <p:cNvPr id="19" name="TextBox 18"/>
          <p:cNvSpPr txBox="1"/>
          <p:nvPr/>
        </p:nvSpPr>
        <p:spPr>
          <a:xfrm>
            <a:off x="8918212" y="5080426"/>
            <a:ext cx="1628275" cy="369332"/>
          </a:xfrm>
          <a:prstGeom prst="rect">
            <a:avLst/>
          </a:prstGeom>
          <a:noFill/>
        </p:spPr>
        <p:txBody>
          <a:bodyPr wrap="square" rtlCol="0">
            <a:spAutoFit/>
          </a:bodyPr>
          <a:lstStyle/>
          <a:p>
            <a:r>
              <a:rPr lang="en-GB" dirty="0" smtClean="0">
                <a:latin typeface="Comic Sans MS" charset="0"/>
                <a:ea typeface="Comic Sans MS" charset="0"/>
                <a:cs typeface="Comic Sans MS" charset="0"/>
              </a:rPr>
              <a:t>Ichthyosaur </a:t>
            </a:r>
            <a:endParaRPr lang="en-GB" dirty="0">
              <a:latin typeface="Comic Sans MS" charset="0"/>
              <a:ea typeface="Comic Sans MS" charset="0"/>
              <a:cs typeface="Comic Sans MS" charset="0"/>
            </a:endParaRPr>
          </a:p>
        </p:txBody>
      </p:sp>
      <p:pic>
        <p:nvPicPr>
          <p:cNvPr id="20" name="Picture 19"/>
          <p:cNvPicPr>
            <a:picLocks noChangeAspect="1"/>
          </p:cNvPicPr>
          <p:nvPr/>
        </p:nvPicPr>
        <p:blipFill>
          <a:blip r:embed="rId4"/>
          <a:stretch>
            <a:fillRect/>
          </a:stretch>
        </p:blipFill>
        <p:spPr>
          <a:xfrm>
            <a:off x="4642457" y="3826955"/>
            <a:ext cx="2352707" cy="1158708"/>
          </a:xfrm>
          <a:prstGeom prst="rect">
            <a:avLst/>
          </a:prstGeom>
        </p:spPr>
      </p:pic>
      <p:sp>
        <p:nvSpPr>
          <p:cNvPr id="21" name="TextBox 20"/>
          <p:cNvSpPr txBox="1"/>
          <p:nvPr/>
        </p:nvSpPr>
        <p:spPr>
          <a:xfrm>
            <a:off x="4896253" y="4985663"/>
            <a:ext cx="1628275" cy="369332"/>
          </a:xfrm>
          <a:prstGeom prst="rect">
            <a:avLst/>
          </a:prstGeom>
          <a:noFill/>
        </p:spPr>
        <p:txBody>
          <a:bodyPr wrap="square" rtlCol="0">
            <a:spAutoFit/>
          </a:bodyPr>
          <a:lstStyle/>
          <a:p>
            <a:r>
              <a:rPr lang="en-GB" dirty="0" smtClean="0">
                <a:latin typeface="Comic Sans MS" charset="0"/>
                <a:ea typeface="Comic Sans MS" charset="0"/>
                <a:cs typeface="Comic Sans MS" charset="0"/>
              </a:rPr>
              <a:t>Iguanodon </a:t>
            </a:r>
            <a:endParaRPr lang="en-GB" dirty="0">
              <a:latin typeface="Comic Sans MS" charset="0"/>
              <a:ea typeface="Comic Sans MS" charset="0"/>
              <a:cs typeface="Comic Sans MS" charset="0"/>
            </a:endParaRPr>
          </a:p>
        </p:txBody>
      </p:sp>
    </p:spTree>
    <p:extLst>
      <p:ext uri="{BB962C8B-B14F-4D97-AF65-F5344CB8AC3E}">
        <p14:creationId xmlns:p14="http://schemas.microsoft.com/office/powerpoint/2010/main" val="80226831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166</TotalTime>
  <Words>241</Words>
  <Application>Microsoft Macintosh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Comic Sans MS</vt:lpstr>
      <vt:lpstr>Trebuchet MS</vt:lpstr>
      <vt:lpstr>Wingdings 3</vt:lpstr>
      <vt:lpstr>Arial</vt:lpstr>
      <vt:lpstr>Facet</vt:lpstr>
      <vt:lpstr>Theme: Dinosaurs and Fossils</vt:lpstr>
      <vt:lpstr>PowerPoint Presentation</vt:lpstr>
      <vt:lpstr>PowerPoint Presentation</vt:lpstr>
      <vt:lpstr>PowerPoint Presentation</vt:lpstr>
      <vt:lpstr>PowerPoint Presentation</vt:lpstr>
      <vt:lpstr>PowerPoint Presentation</vt:lpstr>
      <vt:lpstr>Your task</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14</cp:revision>
  <dcterms:created xsi:type="dcterms:W3CDTF">2021-02-08T17:34:53Z</dcterms:created>
  <dcterms:modified xsi:type="dcterms:W3CDTF">2021-02-08T20:20:57Z</dcterms:modified>
</cp:coreProperties>
</file>