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4B308-C24D-46EA-85A7-F2974EE3DBF3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3868-C634-44C0-A559-73A470AAA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324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4B308-C24D-46EA-85A7-F2974EE3DBF3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3868-C634-44C0-A559-73A470AAA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568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4B308-C24D-46EA-85A7-F2974EE3DBF3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3868-C634-44C0-A559-73A470AAA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861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4B308-C24D-46EA-85A7-F2974EE3DBF3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3868-C634-44C0-A559-73A470AAA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281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4B308-C24D-46EA-85A7-F2974EE3DBF3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3868-C634-44C0-A559-73A470AAA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960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4B308-C24D-46EA-85A7-F2974EE3DBF3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3868-C634-44C0-A559-73A470AAA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001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4B308-C24D-46EA-85A7-F2974EE3DBF3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3868-C634-44C0-A559-73A470AAA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708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4B308-C24D-46EA-85A7-F2974EE3DBF3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3868-C634-44C0-A559-73A470AAA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359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4B308-C24D-46EA-85A7-F2974EE3DBF3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3868-C634-44C0-A559-73A470AAA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765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4B308-C24D-46EA-85A7-F2974EE3DBF3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3868-C634-44C0-A559-73A470AAA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448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4B308-C24D-46EA-85A7-F2974EE3DBF3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3868-C634-44C0-A559-73A470AAA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065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4B308-C24D-46EA-85A7-F2974EE3DBF3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33868-C634-44C0-A559-73A470AAA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646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040735"/>
            <a:ext cx="4723941" cy="4476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2369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5" y="1364998"/>
            <a:ext cx="4876732" cy="4368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530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657" y="692696"/>
            <a:ext cx="5026599" cy="5052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1399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7268" y="1484784"/>
            <a:ext cx="4607020" cy="4445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2455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7309" y="692697"/>
            <a:ext cx="5280956" cy="4974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504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594614"/>
            <a:ext cx="4536504" cy="4444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3629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504551"/>
            <a:ext cx="4392488" cy="4047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0274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631679"/>
            <a:ext cx="4392488" cy="4216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9797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05" y="1340768"/>
            <a:ext cx="4981091" cy="4489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5216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196028"/>
            <a:ext cx="4521871" cy="424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3552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</dc:creator>
  <cp:lastModifiedBy>Emma</cp:lastModifiedBy>
  <cp:revision>1</cp:revision>
  <dcterms:created xsi:type="dcterms:W3CDTF">2021-02-18T16:40:12Z</dcterms:created>
  <dcterms:modified xsi:type="dcterms:W3CDTF">2021-02-18T17:40:58Z</dcterms:modified>
</cp:coreProperties>
</file>