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8" r:id="rId3"/>
    <p:sldId id="272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7" r:id="rId13"/>
    <p:sldId id="289" r:id="rId14"/>
    <p:sldId id="290" r:id="rId15"/>
    <p:sldId id="291" r:id="rId16"/>
    <p:sldId id="267" r:id="rId17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winkl SemiBold" charset="0"/>
      <p:bold r:id="rId24"/>
    </p:embeddedFont>
    <p:embeddedFont>
      <p:font typeface="Twinkl" charset="0"/>
      <p:regular r:id="rId25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E51"/>
    <a:srgbClr val="A3D47E"/>
    <a:srgbClr val="C9A7B8"/>
    <a:srgbClr val="37591D"/>
    <a:srgbClr val="F5CB54"/>
    <a:srgbClr val="7FC34A"/>
    <a:srgbClr val="ACDDFC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>
        <p:scale>
          <a:sx n="81" d="100"/>
          <a:sy n="81" d="100"/>
        </p:scale>
        <p:origin x="-942" y="20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97B799D-1F84-48D1-A27B-169FD7275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B13F0B-AC42-41BB-B364-7765E1C41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F28ED2-C2C9-433D-842D-DBDFAD61CB95}" type="datetimeFigureOut">
              <a:rPr lang="en-GB"/>
              <a:pPr>
                <a:defRPr/>
              </a:pPr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8F61D0-BE85-42BB-A7DD-DDBA54AF1C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7BF42C-D1C1-49B1-99A6-5583EFC1F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99312F-2C89-47F7-9E23-68A4143F2D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A7F2F08-6604-48ED-915C-E6FDCDA44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150E04-2EB3-434A-9597-BE90704534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C5938B-0144-48EA-ABB5-01B4B097B103}" type="datetimeFigureOut">
              <a:rPr lang="en-GB"/>
              <a:pPr>
                <a:defRPr/>
              </a:pPr>
              <a:t>10/02/2021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E2770A0-4752-46C1-93DA-A9611BC0D9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BD91E42-1B29-4F04-8824-D048451AD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612C92-8243-4463-80BF-539A2EDF56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519369-7AE6-4DE4-94C8-78BD03707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F57C5A-5DCB-4238-9F02-FD74BFF413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8711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8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230FB27-95B2-45DA-93CD-A2DDF3F2677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9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B0BFEBD6-04C7-4E08-ACC3-6E41E7829D0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0D08AF42-99AE-4F81-807C-04D8A6E8A70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BC08114-8605-499F-9B6D-2DD6E7841A0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36140DA-D733-4ED1-9B42-930392D5D22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86E21F05-FCD1-4BD7-A8CC-5336D714A78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369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9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DC2E524-E866-4A4E-9E62-04F4378EDF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460FD13-5177-401A-9ECE-CF5C10547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A7BFA27D-069F-46D2-AC73-73B51B505BE6}"/>
              </a:ext>
            </a:extLst>
          </p:cNvPr>
          <p:cNvSpPr/>
          <p:nvPr/>
        </p:nvSpPr>
        <p:spPr>
          <a:xfrm>
            <a:off x="3967993" y="5360565"/>
            <a:ext cx="1124124" cy="855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165C0A-61BF-457C-AF17-755ECECE993C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>
            <a:extLst>
              <a:ext uri="{FF2B5EF4-FFF2-40B4-BE49-F238E27FC236}">
                <a16:creationId xmlns:a16="http://schemas.microsoft.com/office/drawing/2014/main" xmlns="" id="{EEA0D4E8-49F2-4A80-8E18-836E7D75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1195A3DF-BDD0-4B7E-941B-280113FBDF7C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5122C0D8-A06A-4000-925B-44772E6525CA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99B28094-1FA5-4D1C-B7FC-C5910A7FC2C5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peel. 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D4060139-0369-4372-8E11-C8FFAD172CC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B41BFCD5-1C0E-4033-935E-48DC19745A33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can be made into juice.</a:t>
            </a:r>
            <a:endParaRPr lang="en-GB" dirty="0"/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0EBB8DD-7AA0-468F-B9B0-1C2CF54D473F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E71F9A0F-3033-44E3-9831-219B40A36D6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A1F24EA0-8E2A-4270-B679-AD04BF58D579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B5081F-4F6D-489E-ABA0-B323D53EB297}"/>
              </a:ext>
            </a:extLst>
          </p:cNvPr>
          <p:cNvGrpSpPr/>
          <p:nvPr/>
        </p:nvGrpSpPr>
        <p:grpSpPr>
          <a:xfrm>
            <a:off x="5521325" y="2541971"/>
            <a:ext cx="1906588" cy="2295142"/>
            <a:chOff x="5521325" y="2541971"/>
            <a:chExt cx="1906588" cy="22951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D3B8870-1A44-46FC-B5D6-D1EF59CD5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1325" y="2559050"/>
              <a:ext cx="1906588" cy="2278063"/>
              <a:chOff x="5521325" y="2559603"/>
              <a:chExt cx="1906402" cy="2277486"/>
            </a:xfrm>
          </p:grpSpPr>
          <p:sp>
            <p:nvSpPr>
              <p:cNvPr id="22541" name="Rectangle 17">
                <a:extLst>
                  <a:ext uri="{FF2B5EF4-FFF2-40B4-BE49-F238E27FC236}">
                    <a16:creationId xmlns:a16="http://schemas.microsoft.com/office/drawing/2014/main" xmlns="" id="{6ED9A8B6-BE97-42C9-BD22-7DAB745D6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541" y="4467757"/>
                <a:ext cx="18501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I am an orange!</a:t>
                </a:r>
              </a:p>
            </p:txBody>
          </p:sp>
          <p:sp>
            <p:nvSpPr>
              <p:cNvPr id="22542" name="Picture 2">
                <a:extLst>
                  <a:ext uri="{FF2B5EF4-FFF2-40B4-BE49-F238E27FC236}">
                    <a16:creationId xmlns:a16="http://schemas.microsoft.com/office/drawing/2014/main" xmlns="" id="{D46FCE76-E808-4181-B592-DA2FEEB13C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521325" y="2559603"/>
                <a:ext cx="1841671" cy="1891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03C4991-6B23-4BDA-8009-395E27920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1325" y="2541971"/>
              <a:ext cx="1875391" cy="1926353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53089937-F973-4E13-8A05-40CDF3CD07F7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DCB804-E10A-45F3-BD69-61CDB2E6B97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>
            <a:extLst>
              <a:ext uri="{FF2B5EF4-FFF2-40B4-BE49-F238E27FC236}">
                <a16:creationId xmlns:a16="http://schemas.microsoft.com/office/drawing/2014/main" xmlns="" id="{B0FD1AE1-C225-4A3B-9104-5C65879D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2104C776-A27D-4CD0-A500-46E7145A1766}"/>
              </a:ext>
            </a:extLst>
          </p:cNvPr>
          <p:cNvSpPr/>
          <p:nvPr/>
        </p:nvSpPr>
        <p:spPr>
          <a:xfrm>
            <a:off x="1619250" y="29321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AD136A11-D87D-4622-A32A-32B8508AEA86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B23FF19D-0467-434A-8F38-A0C55828725E}"/>
              </a:ext>
            </a:extLst>
          </p:cNvPr>
          <p:cNvSpPr/>
          <p:nvPr/>
        </p:nvSpPr>
        <p:spPr>
          <a:xfrm>
            <a:off x="1619250" y="35290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dirty="0" smtClean="0">
                <a:solidFill>
                  <a:schemeClr val="tx1"/>
                </a:solidFill>
              </a:rPr>
              <a:t>am green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735F0659-4B17-4EA3-A770-E10211D4449D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2615E03B-BD25-4DBE-82C1-2B4ED37558FC}"/>
              </a:ext>
            </a:extLst>
          </p:cNvPr>
          <p:cNvSpPr/>
          <p:nvPr/>
        </p:nvSpPr>
        <p:spPr>
          <a:xfrm>
            <a:off x="1619250" y="41259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dirty="0" smtClean="0">
                <a:solidFill>
                  <a:schemeClr val="tx1"/>
                </a:solidFill>
              </a:rPr>
              <a:t>rhyme with “share”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62CCDE7-72DF-402C-AFFC-9261893A54E0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3928C141-2E80-4537-BD97-7B5284F7C0E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41E93A35-6F56-40DA-81F0-C0AC013B057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EF6A23-B566-46EA-9603-001EB3C0D1A6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2538413"/>
            <a:ext cx="1465262" cy="2384425"/>
            <a:chOff x="5919416" y="2513719"/>
            <a:chExt cx="1465466" cy="2384234"/>
          </a:xfrm>
        </p:grpSpPr>
        <p:sp>
          <p:nvSpPr>
            <p:cNvPr id="23565" name="Rectangle 17">
              <a:extLst>
                <a:ext uri="{FF2B5EF4-FFF2-40B4-BE49-F238E27FC236}">
                  <a16:creationId xmlns:a16="http://schemas.microsoft.com/office/drawing/2014/main" xmlns="" id="{33EC4B3A-5334-4C09-9466-164420BF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416" y="4528621"/>
              <a:ext cx="14654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pear!</a:t>
              </a:r>
            </a:p>
          </p:txBody>
        </p:sp>
        <p:pic>
          <p:nvPicPr>
            <p:cNvPr id="23566" name="Picture 4">
              <a:extLst>
                <a:ext uri="{FF2B5EF4-FFF2-40B4-BE49-F238E27FC236}">
                  <a16:creationId xmlns:a16="http://schemas.microsoft.com/office/drawing/2014/main" xmlns="" id="{EB55E376-CADC-4CFB-B212-0DE3C37E9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416" y="2513719"/>
              <a:ext cx="1353839" cy="20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4A41F296-939E-4EC8-BB3D-E01E99943DE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005B91-7731-4156-8D78-686CD6F3A8B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5" name="Title 20">
            <a:extLst>
              <a:ext uri="{FF2B5EF4-FFF2-40B4-BE49-F238E27FC236}">
                <a16:creationId xmlns:a16="http://schemas.microsoft.com/office/drawing/2014/main" xmlns="" id="{C222CEE5-E780-4AD3-AB28-0DFC765E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30A9FCBF-8662-4F05-B87B-8F71D21ED3FC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854EBEE-C7DA-465B-927B-2D6571DEB5B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64FF2F4-EE66-43C7-917D-4F5CBF746E85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spikey top.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D8A7F148-2A81-45AE-928B-01121D8FF453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E60C3553-80BD-4B56-8794-8A29C6E16BC5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I have yellow flesh.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493DA714-E553-42EC-AB2B-BA6096488426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F9F0EB09-B59B-49EE-8A3D-AD312FF5F868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5BD819EA-8C48-489D-A0CC-1563D7907DB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45482E9-493B-4F41-8313-42149F04EAF8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2430463"/>
            <a:ext cx="1990725" cy="2676525"/>
            <a:chOff x="5533500" y="2430710"/>
            <a:chExt cx="1991251" cy="2676804"/>
          </a:xfrm>
        </p:grpSpPr>
        <p:sp>
          <p:nvSpPr>
            <p:cNvPr id="28685" name="Rectangle 17">
              <a:extLst>
                <a:ext uri="{FF2B5EF4-FFF2-40B4-BE49-F238E27FC236}">
                  <a16:creationId xmlns:a16="http://schemas.microsoft.com/office/drawing/2014/main" xmlns="" id="{01FCCAC1-7CF1-4D81-97E2-22B6C4C0A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500" y="4738182"/>
              <a:ext cx="19912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pineapple!</a:t>
              </a:r>
            </a:p>
          </p:txBody>
        </p:sp>
        <p:pic>
          <p:nvPicPr>
            <p:cNvPr id="28686" name="Picture 2">
              <a:extLst>
                <a:ext uri="{FF2B5EF4-FFF2-40B4-BE49-F238E27FC236}">
                  <a16:creationId xmlns:a16="http://schemas.microsoft.com/office/drawing/2014/main" xmlns="" id="{F9C81D24-B42D-4FA7-BB35-E1243B525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253" y="2430710"/>
              <a:ext cx="1077444" cy="23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FD5ACF83-961B-4E88-88C7-53DFE221215B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grow in the ground.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can be white or red.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dirty="0" smtClean="0">
                <a:solidFill>
                  <a:schemeClr val="tx1"/>
                </a:solidFill>
              </a:rPr>
              <a:t>like to be mashed!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0EC560-21D0-49D0-AC05-FBE312B68B72}"/>
              </a:ext>
            </a:extLst>
          </p:cNvPr>
          <p:cNvGrpSpPr/>
          <p:nvPr/>
        </p:nvGrpSpPr>
        <p:grpSpPr>
          <a:xfrm>
            <a:off x="5214813" y="2686050"/>
            <a:ext cx="2596704" cy="2155539"/>
            <a:chOff x="5214813" y="2686050"/>
            <a:chExt cx="2596704" cy="21555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9275" y="2686050"/>
              <a:ext cx="1895474" cy="2155539"/>
              <a:chOff x="5629013" y="2685435"/>
              <a:chExt cx="1895439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230" y="4471688"/>
                <a:ext cx="1672222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</a:t>
                </a:r>
                <a:r>
                  <a:rPr lang="en-GB" altLang="en-US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potato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226EF1A-54BC-4010-B147-C1E90B7A7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4813" y="3068595"/>
              <a:ext cx="2596704" cy="126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5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white.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green leaves.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look like a little tree.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FE0341-7C12-456B-9394-653ECB31ED3C}"/>
              </a:ext>
            </a:extLst>
          </p:cNvPr>
          <p:cNvGrpSpPr/>
          <p:nvPr/>
        </p:nvGrpSpPr>
        <p:grpSpPr>
          <a:xfrm>
            <a:off x="5611244" y="2631522"/>
            <a:ext cx="2154757" cy="2210067"/>
            <a:chOff x="5611244" y="2631522"/>
            <a:chExt cx="2154757" cy="22100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244" y="2686050"/>
              <a:ext cx="2154757" cy="2155539"/>
              <a:chOff x="5610982" y="2685435"/>
              <a:chExt cx="2154717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982" y="4471688"/>
                <a:ext cx="2154717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</a:t>
                </a:r>
                <a:r>
                  <a:rPr lang="en-GB" altLang="en-US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cauliflower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63D0F97-D9FD-4153-A969-3DE1B651A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131" y="2631522"/>
              <a:ext cx="1794982" cy="1794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7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grow in trees.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</a:t>
            </a:r>
            <a:r>
              <a:rPr lang="en-GB" dirty="0" smtClean="0">
                <a:solidFill>
                  <a:schemeClr val="tx1"/>
                </a:solidFill>
              </a:rPr>
              <a:t>hard, yellow skin.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white inside.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4210F87-117F-4B00-8C5E-37A1A5054F88}"/>
              </a:ext>
            </a:extLst>
          </p:cNvPr>
          <p:cNvGrpSpPr/>
          <p:nvPr/>
        </p:nvGrpSpPr>
        <p:grpSpPr>
          <a:xfrm>
            <a:off x="5646049" y="2686050"/>
            <a:ext cx="1977306" cy="2155539"/>
            <a:chOff x="5646049" y="2686050"/>
            <a:chExt cx="1977306" cy="21555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049" y="2686050"/>
              <a:ext cx="1953183" cy="2155539"/>
              <a:chOff x="5629013" y="2685435"/>
              <a:chExt cx="1953148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4524" y="4471688"/>
                <a:ext cx="1787637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</a:t>
                </a:r>
                <a:r>
                  <a:rPr lang="en-GB" altLang="en-US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banana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F6C290E-4C9F-415F-B94F-3BE1D0B6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7439" y="2740467"/>
              <a:ext cx="1835916" cy="159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7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6EA65468-00C8-44A7-BA06-22D60DDF6073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9722A558-758C-4A70-A203-F70F2DDC24C2}"/>
              </a:ext>
            </a:extLst>
          </p:cNvPr>
          <p:cNvSpPr/>
          <p:nvPr/>
        </p:nvSpPr>
        <p:spPr>
          <a:xfrm>
            <a:off x="3977138" y="3429000"/>
            <a:ext cx="1190480" cy="64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C847C2-D064-4709-8FA0-9BB14BE18518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8D1AAF4C-9F49-426A-8ECD-A9D93F8B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B56D39ED-1B38-42B6-8690-4DD4F230319E}"/>
              </a:ext>
            </a:extLst>
          </p:cNvPr>
          <p:cNvSpPr/>
          <p:nvPr/>
        </p:nvSpPr>
        <p:spPr>
          <a:xfrm>
            <a:off x="1581150" y="29321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grow in a pod.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D58B65E-2FF6-44F6-A376-2B39A9A76EFF}"/>
              </a:ext>
            </a:extLst>
          </p:cNvPr>
          <p:cNvSpPr/>
          <p:nvPr/>
        </p:nvSpPr>
        <p:spPr>
          <a:xfrm>
            <a:off x="10064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EDB3F0E4-5D23-4F7C-BBA7-D5863AF11035}"/>
              </a:ext>
            </a:extLst>
          </p:cNvPr>
          <p:cNvSpPr/>
          <p:nvPr/>
        </p:nvSpPr>
        <p:spPr>
          <a:xfrm>
            <a:off x="1581150" y="35290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small and round.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DD70A349-B0B1-4E07-BFE2-9FBBE42D6A52}"/>
              </a:ext>
            </a:extLst>
          </p:cNvPr>
          <p:cNvSpPr/>
          <p:nvPr/>
        </p:nvSpPr>
        <p:spPr>
          <a:xfrm>
            <a:off x="10064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895ECFDD-C52B-4BD5-82BC-8EE96BBC1C20}"/>
              </a:ext>
            </a:extLst>
          </p:cNvPr>
          <p:cNvSpPr/>
          <p:nvPr/>
        </p:nvSpPr>
        <p:spPr>
          <a:xfrm>
            <a:off x="1581150" y="41259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green.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2CA7872-D1F4-4A6D-B744-75BED8D533C5}"/>
              </a:ext>
            </a:extLst>
          </p:cNvPr>
          <p:cNvSpPr/>
          <p:nvPr/>
        </p:nvSpPr>
        <p:spPr>
          <a:xfrm>
            <a:off x="10064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82F1E87-C14C-493F-A8E2-C4DD94A5C16C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437F67EA-60D6-4FB6-B1F2-19982B60BD9D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93DF526-64FC-4C04-90CE-2C3961242CB1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2921000"/>
            <a:ext cx="3127375" cy="1789113"/>
            <a:chOff x="4928099" y="2921200"/>
            <a:chExt cx="3127330" cy="1788988"/>
          </a:xfrm>
        </p:grpSpPr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xmlns="" id="{91FEDB44-0D11-40F9-98EB-85CC7B850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679" y="4340877"/>
              <a:ext cx="1494298" cy="36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are peas!</a:t>
              </a:r>
            </a:p>
          </p:txBody>
        </p:sp>
        <p:pic>
          <p:nvPicPr>
            <p:cNvPr id="9230" name="Picture 15">
              <a:extLst>
                <a:ext uri="{FF2B5EF4-FFF2-40B4-BE49-F238E27FC236}">
                  <a16:creationId xmlns:a16="http://schemas.microsoft.com/office/drawing/2014/main" xmlns="" id="{DB44636C-5240-4941-9E1E-5543171D0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099" y="2921200"/>
              <a:ext cx="3127330" cy="123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C9D07E0-9B75-4517-AB31-376061A1ACC4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72A418-3FE0-4FCD-858B-9BD4C62BAC69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xmlns="" id="{3FB733ED-9004-4E07-B690-99E4470B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D347D4E1-BF00-43E6-BFDE-5D4007DE1244}"/>
              </a:ext>
            </a:extLst>
          </p:cNvPr>
          <p:cNvSpPr/>
          <p:nvPr/>
        </p:nvSpPr>
        <p:spPr>
          <a:xfrm>
            <a:off x="1698625" y="29321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green.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6E997AA4-8F11-4C8E-AEB0-78FBB821AF4D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A91DCCF7-72D9-4A13-B534-18FBBE361E8D}"/>
              </a:ext>
            </a:extLst>
          </p:cNvPr>
          <p:cNvSpPr/>
          <p:nvPr/>
        </p:nvSpPr>
        <p:spPr>
          <a:xfrm>
            <a:off x="1698625" y="35290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cooked to eat.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54A6F47-1AC9-4C8A-BC4A-742D1E95F27C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B1F47E45-916C-4884-89FC-9ED5AC8F2B13}"/>
              </a:ext>
            </a:extLst>
          </p:cNvPr>
          <p:cNvSpPr/>
          <p:nvPr/>
        </p:nvSpPr>
        <p:spPr>
          <a:xfrm>
            <a:off x="1698625" y="41259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look like a little tree.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B4E83E1-9F5B-42C8-8552-73CBD6411713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A778AF9-D96E-43CD-A305-7AAAB9344180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DA90B59F-8F4E-45E7-AF3C-76BFDC24F41D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8AA206-BEAC-4F8F-9801-FDC98C06A645}"/>
              </a:ext>
            </a:extLst>
          </p:cNvPr>
          <p:cNvGrpSpPr>
            <a:grpSpLocks/>
          </p:cNvGrpSpPr>
          <p:nvPr/>
        </p:nvGrpSpPr>
        <p:grpSpPr bwMode="auto">
          <a:xfrm>
            <a:off x="5589588" y="2654300"/>
            <a:ext cx="1816100" cy="2246313"/>
            <a:chOff x="5545826" y="2674619"/>
            <a:chExt cx="1816091" cy="2247356"/>
          </a:xfrm>
        </p:grpSpPr>
        <p:pic>
          <p:nvPicPr>
            <p:cNvPr id="10253" name="Picture 10">
              <a:extLst>
                <a:ext uri="{FF2B5EF4-FFF2-40B4-BE49-F238E27FC236}">
                  <a16:creationId xmlns:a16="http://schemas.microsoft.com/office/drawing/2014/main" xmlns="" id="{D57356C1-415B-422C-A581-3B1CA454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42" y="2674619"/>
              <a:ext cx="1726475" cy="172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Rectangle 17">
              <a:extLst>
                <a:ext uri="{FF2B5EF4-FFF2-40B4-BE49-F238E27FC236}">
                  <a16:creationId xmlns:a16="http://schemas.microsoft.com/office/drawing/2014/main" xmlns="" id="{B67F2D5B-4119-4B17-B2B0-B41C363E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826" y="4552643"/>
              <a:ext cx="16161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broccoli!</a:t>
              </a:r>
            </a:p>
          </p:txBody>
        </p:sp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4CC20EDB-3FAF-41DF-8293-29D8E1AFFDF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FE51F8-0616-4859-B37E-0F6977CE9F64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20">
            <a:extLst>
              <a:ext uri="{FF2B5EF4-FFF2-40B4-BE49-F238E27FC236}">
                <a16:creationId xmlns:a16="http://schemas.microsoft.com/office/drawing/2014/main" xmlns="" id="{4F7CFBBA-AD91-4F15-BA25-388C39CD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3A4D5C5B-5731-44B8-BDE4-114A6A0C8A39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grow in bunches.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C4196546-D17A-4484-8A61-455C14225C6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4338FBA9-7043-437A-AC63-B6005A909264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can be red or green.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C59DD57-0919-4420-A1A6-25A65347A870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96427DB6-B80D-4319-9D1A-4043CB25218D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small and sweet.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70B8126-A571-4987-B861-9E504B019AA4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2ECA19C-061D-4A72-85A5-C1C7092CB89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A4ABFC3E-F8AF-411D-B1C7-8D8B2C466112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EBB035E-B74E-4563-9A7A-78DAE270C7C1}"/>
              </a:ext>
            </a:extLst>
          </p:cNvPr>
          <p:cNvGrpSpPr>
            <a:grpSpLocks/>
          </p:cNvGrpSpPr>
          <p:nvPr/>
        </p:nvGrpSpPr>
        <p:grpSpPr bwMode="auto">
          <a:xfrm>
            <a:off x="4738688" y="2555875"/>
            <a:ext cx="3073400" cy="2281238"/>
            <a:chOff x="4764218" y="2478220"/>
            <a:chExt cx="3074126" cy="2280066"/>
          </a:xfrm>
        </p:grpSpPr>
        <p:sp>
          <p:nvSpPr>
            <p:cNvPr id="12301" name="Rectangle 17">
              <a:extLst>
                <a:ext uri="{FF2B5EF4-FFF2-40B4-BE49-F238E27FC236}">
                  <a16:creationId xmlns:a16="http://schemas.microsoft.com/office/drawing/2014/main" xmlns="" id="{9C4EE992-175E-428F-A2F6-DE83E6A86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011" y="4389117"/>
              <a:ext cx="1711129" cy="369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are grapes!</a:t>
              </a:r>
            </a:p>
          </p:txBody>
        </p:sp>
        <p:pic>
          <p:nvPicPr>
            <p:cNvPr id="12302" name="Picture 11">
              <a:extLst>
                <a:ext uri="{FF2B5EF4-FFF2-40B4-BE49-F238E27FC236}">
                  <a16:creationId xmlns:a16="http://schemas.microsoft.com/office/drawing/2014/main" xmlns="" id="{4BD70C41-6226-404F-8E3D-65F321059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218" y="2478220"/>
              <a:ext cx="3074126" cy="184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xmlns="" id="{120F9E69-B2A5-4BB0-8893-0D57AB2AF300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3BC3FF-3E8D-42DA-90D6-3D8BC34A6929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xmlns="" id="{B0D9C7EF-C5A9-41FA-AB9F-1684B2D4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CEDAD35A-5AC9-4D4B-BF24-F61527FA3150}"/>
              </a:ext>
            </a:extLst>
          </p:cNvPr>
          <p:cNvSpPr/>
          <p:nvPr/>
        </p:nvSpPr>
        <p:spPr>
          <a:xfrm>
            <a:off x="1524000" y="29321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large.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01390F5-DB08-4A47-B5B4-BA770C4534B2}"/>
              </a:ext>
            </a:extLst>
          </p:cNvPr>
          <p:cNvSpPr/>
          <p:nvPr/>
        </p:nvSpPr>
        <p:spPr>
          <a:xfrm>
            <a:off x="94932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818FE123-424B-48BE-9DAB-2A97CCE0F75F}"/>
              </a:ext>
            </a:extLst>
          </p:cNvPr>
          <p:cNvSpPr/>
          <p:nvPr/>
        </p:nvSpPr>
        <p:spPr>
          <a:xfrm>
            <a:off x="1524000" y="35290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green on the outside.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073CA407-660A-420E-A83B-91C6E6A94988}"/>
              </a:ext>
            </a:extLst>
          </p:cNvPr>
          <p:cNvSpPr/>
          <p:nvPr/>
        </p:nvSpPr>
        <p:spPr>
          <a:xfrm>
            <a:off x="94932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0AB2FBF5-5B5E-403B-8146-8E53250116BC}"/>
              </a:ext>
            </a:extLst>
          </p:cNvPr>
          <p:cNvSpPr/>
          <p:nvPr/>
        </p:nvSpPr>
        <p:spPr>
          <a:xfrm>
            <a:off x="1524000" y="41259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pink on the inside.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7DBE13F-CA39-4218-A5B3-7A77F95BB40A}"/>
              </a:ext>
            </a:extLst>
          </p:cNvPr>
          <p:cNvSpPr/>
          <p:nvPr/>
        </p:nvSpPr>
        <p:spPr>
          <a:xfrm>
            <a:off x="94932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FAB0B78-26B2-4924-832D-2BBE2F119567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5266C4B2-7418-4CFB-945D-09A66D7C5EB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2F2AFE6-094E-47BC-AFB8-1AE043D38EE9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2538413"/>
            <a:ext cx="2473325" cy="2465387"/>
            <a:chOff x="5119595" y="2503713"/>
            <a:chExt cx="2473405" cy="2465014"/>
          </a:xfrm>
        </p:grpSpPr>
        <p:sp>
          <p:nvSpPr>
            <p:cNvPr id="13325" name="Rectangle 17">
              <a:extLst>
                <a:ext uri="{FF2B5EF4-FFF2-40B4-BE49-F238E27FC236}">
                  <a16:creationId xmlns:a16="http://schemas.microsoft.com/office/drawing/2014/main" xmlns="" id="{EEDF0DAA-E066-4A28-AD21-E0E27286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711" y="4599395"/>
              <a:ext cx="2225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watermelon!</a:t>
              </a:r>
            </a:p>
          </p:txBody>
        </p:sp>
        <p:pic>
          <p:nvPicPr>
            <p:cNvPr id="13326" name="Picture 10">
              <a:extLst>
                <a:ext uri="{FF2B5EF4-FFF2-40B4-BE49-F238E27FC236}">
                  <a16:creationId xmlns:a16="http://schemas.microsoft.com/office/drawing/2014/main" xmlns="" id="{2D644532-DCAF-4D6D-BB4C-0179CA17E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595" y="2503713"/>
              <a:ext cx="2422604" cy="20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E16CFCE-C46F-4B18-9DC5-DEA2BF950F1C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BE0324-D0BB-4599-896A-3537E24B2A0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xmlns="" id="{26C32B78-755F-4E42-B74C-C2A1A61D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8820174B-0713-49DB-984F-1963B3454B7F}"/>
              </a:ext>
            </a:extLst>
          </p:cNvPr>
          <p:cNvSpPr/>
          <p:nvPr/>
        </p:nvSpPr>
        <p:spPr>
          <a:xfrm>
            <a:off x="1497013" y="29321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grow in the ground.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EE640B9-2F47-48A8-A14A-7969A1A34CBE}"/>
              </a:ext>
            </a:extLst>
          </p:cNvPr>
          <p:cNvSpPr/>
          <p:nvPr/>
        </p:nvSpPr>
        <p:spPr>
          <a:xfrm>
            <a:off x="922338" y="29416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741A77C0-17D9-4291-884B-F5B2D8D18A6B}"/>
              </a:ext>
            </a:extLst>
          </p:cNvPr>
          <p:cNvSpPr/>
          <p:nvPr/>
        </p:nvSpPr>
        <p:spPr>
          <a:xfrm>
            <a:off x="1497013" y="35290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crunchy if eaten raw.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0AED95C9-3541-4695-969E-40E1FDC1EAF5}"/>
              </a:ext>
            </a:extLst>
          </p:cNvPr>
          <p:cNvSpPr/>
          <p:nvPr/>
        </p:nvSpPr>
        <p:spPr>
          <a:xfrm>
            <a:off x="922338" y="35385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E8777F90-4219-4F4E-97F9-A7A5880A56D2}"/>
              </a:ext>
            </a:extLst>
          </p:cNvPr>
          <p:cNvSpPr/>
          <p:nvPr/>
        </p:nvSpPr>
        <p:spPr>
          <a:xfrm>
            <a:off x="1497013" y="41259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orange.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FE531E37-3665-4D86-835F-1DE166C1DCE8}"/>
              </a:ext>
            </a:extLst>
          </p:cNvPr>
          <p:cNvSpPr/>
          <p:nvPr/>
        </p:nvSpPr>
        <p:spPr>
          <a:xfrm>
            <a:off x="922338" y="413385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2890046-B2B4-458F-809B-48506143EA9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5BDFDBA4-EFAF-4C47-9382-DC2214FFE0A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C10C976-8D6B-4F46-B6E5-B7494E957177}"/>
              </a:ext>
            </a:extLst>
          </p:cNvPr>
          <p:cNvGrpSpPr>
            <a:grpSpLocks/>
          </p:cNvGrpSpPr>
          <p:nvPr/>
        </p:nvGrpSpPr>
        <p:grpSpPr bwMode="auto">
          <a:xfrm>
            <a:off x="5133975" y="2544763"/>
            <a:ext cx="2587625" cy="2336800"/>
            <a:chOff x="4850674" y="2667203"/>
            <a:chExt cx="2586446" cy="2336360"/>
          </a:xfrm>
        </p:grpSpPr>
        <p:sp>
          <p:nvSpPr>
            <p:cNvPr id="14349" name="Rectangle 17">
              <a:extLst>
                <a:ext uri="{FF2B5EF4-FFF2-40B4-BE49-F238E27FC236}">
                  <a16:creationId xmlns:a16="http://schemas.microsoft.com/office/drawing/2014/main" xmlns="" id="{761D0EFF-63D4-4FD8-B799-11CD30ED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863" y="4634231"/>
              <a:ext cx="1636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carrot!</a:t>
              </a:r>
            </a:p>
          </p:txBody>
        </p:sp>
        <p:pic>
          <p:nvPicPr>
            <p:cNvPr id="14350" name="Picture 12">
              <a:extLst>
                <a:ext uri="{FF2B5EF4-FFF2-40B4-BE49-F238E27FC236}">
                  <a16:creationId xmlns:a16="http://schemas.microsoft.com/office/drawing/2014/main" xmlns="" id="{23A7DB77-8860-4430-97C8-B1C6C78A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674" y="2667203"/>
              <a:ext cx="2586446" cy="184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469111D-B199-4A51-B135-7284536F088E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B150FC-8200-4D76-8A3F-DC8A350E09DD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>
            <a:extLst>
              <a:ext uri="{FF2B5EF4-FFF2-40B4-BE49-F238E27FC236}">
                <a16:creationId xmlns:a16="http://schemas.microsoft.com/office/drawing/2014/main" xmlns="" id="{668FD140-9F16-4F02-8E51-1F95D905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45E9E182-C018-455B-A21D-4E83C980655B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EFD57CE2-3FF5-4965-AE64-EB7695F2FCA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A272BD69-284A-46ED-A24A-91884FF046E0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red or green.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071CC51-1401-417F-9633-2BD06E5CA2A3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9452F35C-AA83-476A-BCE5-43C773B23F54}"/>
              </a:ext>
            </a:extLst>
          </p:cNvPr>
          <p:cNvSpPr/>
          <p:nvPr/>
        </p:nvSpPr>
        <p:spPr>
          <a:xfrm>
            <a:off x="1619250" y="4125913"/>
            <a:ext cx="2736850" cy="639762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I grow on trees.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11DB2F84-8D00-4E67-904D-D5703414F886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433B9404-35D4-44AB-8EFA-812D950C296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C3B4DCDA-E2F7-4960-A155-088BD7910AF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924401E-8DBE-4259-93E8-DEA3ADB17B6C}"/>
              </a:ext>
            </a:extLst>
          </p:cNvPr>
          <p:cNvGrpSpPr>
            <a:grpSpLocks/>
          </p:cNvGrpSpPr>
          <p:nvPr/>
        </p:nvGrpSpPr>
        <p:grpSpPr bwMode="auto">
          <a:xfrm>
            <a:off x="5654675" y="2678113"/>
            <a:ext cx="1695450" cy="2159000"/>
            <a:chOff x="5654481" y="2678834"/>
            <a:chExt cx="1696297" cy="2158255"/>
          </a:xfrm>
        </p:grpSpPr>
        <p:sp>
          <p:nvSpPr>
            <p:cNvPr id="19469" name="Rectangle 17">
              <a:extLst>
                <a:ext uri="{FF2B5EF4-FFF2-40B4-BE49-F238E27FC236}">
                  <a16:creationId xmlns:a16="http://schemas.microsoft.com/office/drawing/2014/main" xmlns="" id="{4CD05A40-F308-49AB-B111-16391EB6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481" y="4467757"/>
              <a:ext cx="16962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an apple!</a:t>
              </a:r>
            </a:p>
          </p:txBody>
        </p:sp>
        <p:pic>
          <p:nvPicPr>
            <p:cNvPr id="19470" name="Picture 32">
              <a:extLst>
                <a:ext uri="{FF2B5EF4-FFF2-40B4-BE49-F238E27FC236}">
                  <a16:creationId xmlns:a16="http://schemas.microsoft.com/office/drawing/2014/main" xmlns="" id="{5C0AF063-9ECC-4F0B-8A50-4C4D31F25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774" y="2678834"/>
              <a:ext cx="1277710" cy="171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B528F5D4-E1B5-41A4-9990-3337D7A59D05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74D2C7-AF5C-4B2A-9C67-AC96AE94DB50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>
            <a:extLst>
              <a:ext uri="{FF2B5EF4-FFF2-40B4-BE49-F238E27FC236}">
                <a16:creationId xmlns:a16="http://schemas.microsoft.com/office/drawing/2014/main" xmlns="" id="{BB09BD9E-336E-4653-A89C-C713D931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89AF9B9D-75AD-4C9A-B742-115CE37F7DD2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I </a:t>
            </a:r>
            <a:r>
              <a:rPr lang="en-GB" dirty="0" smtClean="0">
                <a:solidFill>
                  <a:schemeClr val="tx1"/>
                </a:solidFill>
              </a:rPr>
              <a:t>taste sour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70B3AD80-3C2B-4F64-8E46-8705F4EE6C1C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33714C64-1B2D-4FFF-943F-EDF56D468538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yellow.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5E1E069-DFD5-4425-9AE1-CE1BB9171D66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F12E80A6-5779-41FA-AABA-DCE8BBDABEC0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rind.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16E710A7-3042-481F-999C-FB4C964B601D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A8987557-2664-4E2B-AAEB-E11FFF085CD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44FAD0B8-27F0-4AAC-B888-1D794FA7D59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47435E-F604-4E61-8A71-DFB440C4E83F}"/>
              </a:ext>
            </a:extLst>
          </p:cNvPr>
          <p:cNvGrpSpPr>
            <a:grpSpLocks/>
          </p:cNvGrpSpPr>
          <p:nvPr/>
        </p:nvGrpSpPr>
        <p:grpSpPr bwMode="auto">
          <a:xfrm>
            <a:off x="5392738" y="2559050"/>
            <a:ext cx="2132012" cy="2278063"/>
            <a:chOff x="5392068" y="2558290"/>
            <a:chExt cx="2132682" cy="2278799"/>
          </a:xfrm>
        </p:grpSpPr>
        <p:sp>
          <p:nvSpPr>
            <p:cNvPr id="20493" name="Rectangle 17">
              <a:extLst>
                <a:ext uri="{FF2B5EF4-FFF2-40B4-BE49-F238E27FC236}">
                  <a16:creationId xmlns:a16="http://schemas.microsoft.com/office/drawing/2014/main" xmlns="" id="{B714BFC9-8AF9-45F0-BBD0-EE021DB43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878" y="4467757"/>
              <a:ext cx="1699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lemon!</a:t>
              </a:r>
            </a:p>
          </p:txBody>
        </p:sp>
        <p:pic>
          <p:nvPicPr>
            <p:cNvPr id="20494" name="Picture 2">
              <a:extLst>
                <a:ext uri="{FF2B5EF4-FFF2-40B4-BE49-F238E27FC236}">
                  <a16:creationId xmlns:a16="http://schemas.microsoft.com/office/drawing/2014/main" xmlns="" id="{BB56CA1C-3FD1-41C3-83D8-5A3B5A41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068" y="2558290"/>
              <a:ext cx="2132682" cy="181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574C1F42-DB97-4D61-90DF-3E633EC1F7EC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92D4E8-7798-4DA6-A942-4CE60DC23F6F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>
            <a:extLst>
              <a:ext uri="{FF2B5EF4-FFF2-40B4-BE49-F238E27FC236}">
                <a16:creationId xmlns:a16="http://schemas.microsoft.com/office/drawing/2014/main" xmlns="" id="{676560F2-4C58-40D4-90C2-CCC677F2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D582D7B9-CB6B-4DF1-866D-53143ABD3D18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5DF533A-54DB-494A-BC44-CC93691C2401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BCFE76A1-DB2A-48AA-A037-8615B629B8B8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red.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92A1E42B-4E98-439B-AFEF-01173F557A21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605F346E-7BE6-4760-B70D-47A29FD8EE16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used </a:t>
            </a:r>
            <a:r>
              <a:rPr lang="en-GB">
                <a:solidFill>
                  <a:schemeClr val="tx1"/>
                </a:solidFill>
              </a:rPr>
              <a:t>in jam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E5CD6500-4B71-4FC5-9CBC-570FD82AB922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C1F90C4D-4161-4C15-8667-B411438FEC1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2AB1086C-5D9E-4969-A07A-E2D5F5B00E07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80F1BE-C195-4C40-AE29-C2AE6D541A51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2657475"/>
            <a:ext cx="2266950" cy="2179638"/>
            <a:chOff x="5349378" y="2658203"/>
            <a:chExt cx="2267826" cy="2178886"/>
          </a:xfrm>
        </p:grpSpPr>
        <p:sp>
          <p:nvSpPr>
            <p:cNvPr id="21517" name="Rectangle 17">
              <a:extLst>
                <a:ext uri="{FF2B5EF4-FFF2-40B4-BE49-F238E27FC236}">
                  <a16:creationId xmlns:a16="http://schemas.microsoft.com/office/drawing/2014/main" xmlns="" id="{E92C8923-AE9D-47F6-9392-397D1BE4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268" y="4467757"/>
              <a:ext cx="2138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strawberry!</a:t>
              </a:r>
            </a:p>
          </p:txBody>
        </p:sp>
        <p:pic>
          <p:nvPicPr>
            <p:cNvPr id="21518" name="Picture 4">
              <a:extLst>
                <a:ext uri="{FF2B5EF4-FFF2-40B4-BE49-F238E27FC236}">
                  <a16:creationId xmlns:a16="http://schemas.microsoft.com/office/drawing/2014/main" xmlns="" id="{215A53D4-C438-4835-889A-08E81A0EB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378" y="2658203"/>
              <a:ext cx="2267826" cy="171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602DF6F2-D9AD-4C2D-9C70-85E05D0083E3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740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Twinkl SemiBold</vt:lpstr>
      <vt:lpstr>Sassoon Infant Rg</vt:lpstr>
      <vt:lpstr>Twinkl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Emma</cp:lastModifiedBy>
  <cp:revision>127</cp:revision>
  <dcterms:created xsi:type="dcterms:W3CDTF">2014-10-01T16:09:27Z</dcterms:created>
  <dcterms:modified xsi:type="dcterms:W3CDTF">2021-02-10T20:09:33Z</dcterms:modified>
</cp:coreProperties>
</file>