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453"/>
    <p:restoredTop sz="94659"/>
  </p:normalViewPr>
  <p:slideViewPr>
    <p:cSldViewPr snapToGrid="0" snapToObjects="1">
      <p:cViewPr varScale="1">
        <p:scale>
          <a:sx n="110" d="100"/>
          <a:sy n="110" d="100"/>
        </p:scale>
        <p:origin x="1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9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84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2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93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1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6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73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7BCD-DF19-634B-A5CC-F834AE50589E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AB90A-A54F-774D-8B88-DACE216E2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7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Monday Maths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(Starter) O LO: Can I recap my knowledge of converting units of measure like mass (kg and g)?</a:t>
            </a:r>
          </a:p>
          <a:p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(Main) O LO: Can I start to interpret line graphs and describe the information that they show?</a:t>
            </a:r>
          </a:p>
        </p:txBody>
      </p:sp>
    </p:spTree>
    <p:extLst>
      <p:ext uri="{BB962C8B-B14F-4D97-AF65-F5344CB8AC3E}">
        <p14:creationId xmlns:p14="http://schemas.microsoft.com/office/powerpoint/2010/main" val="17755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8" r="6391" b="-50"/>
          <a:stretch/>
        </p:blipFill>
        <p:spPr>
          <a:xfrm>
            <a:off x="1665514" y="0"/>
            <a:ext cx="8768443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06592" y="2245489"/>
            <a:ext cx="8218026" cy="4861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04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11923" y="2379507"/>
            <a:ext cx="56493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8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charset="0"/>
                <a:ea typeface="Comic Sans MS" charset="0"/>
                <a:cs typeface="Comic Sans MS" charset="0"/>
              </a:rPr>
              <a:t>Line graphs</a:t>
            </a:r>
            <a:endParaRPr lang="en-GB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Rectangle 3"/>
          <p:cNvSpPr/>
          <p:nvPr/>
        </p:nvSpPr>
        <p:spPr>
          <a:xfrm rot="20814712">
            <a:off x="648475" y="1007908"/>
            <a:ext cx="2175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charset="0"/>
                <a:ea typeface="Comic Sans MS" charset="0"/>
                <a:cs typeface="Comic Sans MS" charset="0"/>
              </a:rPr>
              <a:t>x-axis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Rectangle 4"/>
          <p:cNvSpPr/>
          <p:nvPr/>
        </p:nvSpPr>
        <p:spPr>
          <a:xfrm rot="689312">
            <a:off x="8991291" y="1007908"/>
            <a:ext cx="2127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charset="0"/>
                <a:ea typeface="Comic Sans MS" charset="0"/>
                <a:cs typeface="Comic Sans MS" charset="0"/>
              </a:rPr>
              <a:t>y</a:t>
            </a:r>
            <a:r>
              <a:rPr lang="en-GB" sz="54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charset="0"/>
                <a:ea typeface="Comic Sans MS" charset="0"/>
                <a:cs typeface="Comic Sans MS" charset="0"/>
              </a:rPr>
              <a:t>-axis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3279" y="4948536"/>
            <a:ext cx="1745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charset="0"/>
                <a:ea typeface="Comic Sans MS" charset="0"/>
                <a:cs typeface="Comic Sans MS" charset="0"/>
              </a:rPr>
              <a:t>Title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226" y="2247580"/>
            <a:ext cx="5230774" cy="457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/Screen%20Shot%202021-01-31%20at%2017.23.33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5" t="17148" r="9485" b="42242"/>
          <a:stretch/>
        </p:blipFill>
        <p:spPr bwMode="auto">
          <a:xfrm>
            <a:off x="0" y="0"/>
            <a:ext cx="6221186" cy="4800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51814" y="555172"/>
            <a:ext cx="51924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charset="0"/>
                <a:ea typeface="Comic Sans MS" charset="0"/>
                <a:cs typeface="Comic Sans MS" charset="0"/>
              </a:rPr>
              <a:t>Can you describe what this graph is trying to show?</a:t>
            </a:r>
          </a:p>
          <a:p>
            <a:endParaRPr lang="en-GB" sz="2800" dirty="0">
              <a:latin typeface="Comic Sans MS" charset="0"/>
              <a:ea typeface="Comic Sans MS" charset="0"/>
              <a:cs typeface="Comic Sans MS" charset="0"/>
            </a:endParaRPr>
          </a:p>
          <a:p>
            <a:endParaRPr lang="en-GB" sz="28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GB" sz="2800" dirty="0" smtClean="0">
                <a:latin typeface="Comic Sans MS" charset="0"/>
                <a:ea typeface="Comic Sans MS" charset="0"/>
                <a:cs typeface="Comic Sans MS" charset="0"/>
              </a:rPr>
              <a:t>This is a graph to show...</a:t>
            </a:r>
            <a:endParaRPr lang="en-GB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/Screen%20Shot%202021-01-31%20at%2017.23.33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t="8918" r="4788" b="41301"/>
          <a:stretch/>
        </p:blipFill>
        <p:spPr bwMode="auto">
          <a:xfrm>
            <a:off x="-1" y="-1"/>
            <a:ext cx="6302829" cy="4669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Maths/Screen%20Shot%202021-01-31%20at%2017.23.33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0" t="62584" r="5773" b="3179"/>
          <a:stretch/>
        </p:blipFill>
        <p:spPr bwMode="auto">
          <a:xfrm>
            <a:off x="6074229" y="0"/>
            <a:ext cx="6117771" cy="3494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69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Comic Sans MS</vt:lpstr>
      <vt:lpstr>Arial</vt:lpstr>
      <vt:lpstr>Office Theme</vt:lpstr>
      <vt:lpstr>Monday Maths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Maths</dc:title>
  <dc:creator>Microsoft Office User</dc:creator>
  <cp:lastModifiedBy>Microsoft Office User</cp:lastModifiedBy>
  <cp:revision>6</cp:revision>
  <dcterms:created xsi:type="dcterms:W3CDTF">2021-01-31T19:08:18Z</dcterms:created>
  <dcterms:modified xsi:type="dcterms:W3CDTF">2021-01-31T20:35:54Z</dcterms:modified>
</cp:coreProperties>
</file>