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2" r:id="rId3"/>
    <p:sldId id="273" r:id="rId4"/>
    <p:sldId id="271" r:id="rId5"/>
  </p:sldIdLst>
  <p:sldSz cx="9906000" cy="6858000" type="A4"/>
  <p:notesSz cx="6858000" cy="9144000"/>
  <p:custShowLst>
    <p:custShow name="Measuring height" id="0">
      <p:sldLst>
        <p:sld r:id="rId3"/>
        <p:sld r:id="rId4"/>
        <p:sld r:id="rId5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48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7" autoAdjust="0"/>
    <p:restoredTop sz="94660"/>
  </p:normalViewPr>
  <p:slideViewPr>
    <p:cSldViewPr snapToGrid="0">
      <p:cViewPr>
        <p:scale>
          <a:sx n="81" d="100"/>
          <a:sy n="81" d="100"/>
        </p:scale>
        <p:origin x="-1134" y="222"/>
      </p:cViewPr>
      <p:guideLst>
        <p:guide orient="horz" pos="14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06/02/2021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9711DB71-A57E-FC4B-9B44-A50920070FC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74623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5.emf"/><Relationship Id="rId5" Type="http://schemas.openxmlformats.org/officeDocument/2006/relationships/image" Target="../media/image6.png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Class 1 Maths </a:t>
            </a:r>
            <a:br>
              <a:rPr lang="en-GB" dirty="0" smtClean="0"/>
            </a:br>
            <a:r>
              <a:rPr lang="en-GB" dirty="0" smtClean="0"/>
              <a:t>Thursday 11</a:t>
            </a:r>
            <a:r>
              <a:rPr lang="en-GB" baseline="30000" dirty="0" smtClean="0"/>
              <a:t>th</a:t>
            </a:r>
            <a:r>
              <a:rPr lang="en-GB" dirty="0" smtClean="0"/>
              <a:t> February 2021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Measuring height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13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9EFA656-0682-2248-9598-B253BB9FF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542" y="5008490"/>
            <a:ext cx="779467" cy="1496219"/>
          </a:xfrm>
          <a:prstGeom prst="rect">
            <a:avLst/>
          </a:prstGeom>
        </p:spPr>
      </p:pic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87A94D59-1D60-6446-A424-CAB2CD6C33CA}"/>
              </a:ext>
            </a:extLst>
          </p:cNvPr>
          <p:cNvSpPr/>
          <p:nvPr/>
        </p:nvSpPr>
        <p:spPr>
          <a:xfrm>
            <a:off x="1713980" y="6414654"/>
            <a:ext cx="1748593" cy="180110"/>
          </a:xfrm>
          <a:prstGeom prst="roundRect">
            <a:avLst/>
          </a:prstGeom>
          <a:solidFill>
            <a:srgbClr val="945200"/>
          </a:solidFill>
          <a:ln>
            <a:solidFill>
              <a:srgbClr val="7D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="" xmlns:a16="http://schemas.microsoft.com/office/drawing/2014/main" id="{27872E27-4570-4749-8D0C-FE16CDB56F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5111809"/>
            <a:ext cx="2209800" cy="2057400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="" xmlns:a16="http://schemas.microsoft.com/office/drawing/2014/main" id="{CA9211AA-6E98-1F47-856B-BA5991C78B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4436399"/>
            <a:ext cx="2209800" cy="2057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13938" y="4876800"/>
            <a:ext cx="3077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How tall is </a:t>
            </a:r>
            <a:r>
              <a:rPr lang="en-GB" smtClean="0"/>
              <a:t>the sunflower now?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58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9EFA656-0682-2248-9598-B253BB9FF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352" y="4423100"/>
            <a:ext cx="1041847" cy="1999867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="" xmlns:a16="http://schemas.microsoft.com/office/drawing/2014/main" id="{E0A8C999-9142-AF40-A293-38008A1D5C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5111809"/>
            <a:ext cx="2209800" cy="2057400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="" xmlns:a16="http://schemas.microsoft.com/office/drawing/2014/main" id="{050DEA69-5D68-1F4E-98CC-57C5745CD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4436399"/>
            <a:ext cx="2209800" cy="20574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="" xmlns:a16="http://schemas.microsoft.com/office/drawing/2014/main" id="{199004B8-5291-3243-901E-3427F8B19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3747134"/>
            <a:ext cx="2209800" cy="2057400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="" xmlns:a16="http://schemas.microsoft.com/office/drawing/2014/main" id="{C65C3E50-CCB3-C14A-B30E-EAB8C29E901D}"/>
              </a:ext>
            </a:extLst>
          </p:cNvPr>
          <p:cNvSpPr/>
          <p:nvPr/>
        </p:nvSpPr>
        <p:spPr>
          <a:xfrm>
            <a:off x="1713980" y="6414654"/>
            <a:ext cx="1748593" cy="180110"/>
          </a:xfrm>
          <a:prstGeom prst="roundRect">
            <a:avLst/>
          </a:prstGeom>
          <a:solidFill>
            <a:srgbClr val="945200"/>
          </a:solidFill>
          <a:ln>
            <a:solidFill>
              <a:srgbClr val="7D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8AC28DC0-7FBD-40E4-AD1A-6D4408F31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542" y="5008490"/>
            <a:ext cx="779467" cy="149621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68461" y="3880338"/>
            <a:ext cx="3024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tall is the sunflower now? It was two blocks tall. How many more blocks has it grown by?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089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89F2C5CC-3DB6-5E4D-9073-E5A6EA3DA551}"/>
              </a:ext>
            </a:extLst>
          </p:cNvPr>
          <p:cNvGrpSpPr/>
          <p:nvPr/>
        </p:nvGrpSpPr>
        <p:grpSpPr>
          <a:xfrm>
            <a:off x="1653248" y="2370590"/>
            <a:ext cx="1876240" cy="4071800"/>
            <a:chOff x="1748728" y="1304510"/>
            <a:chExt cx="1876240" cy="4071800"/>
          </a:xfrm>
        </p:grpSpPr>
        <p:pic>
          <p:nvPicPr>
            <p:cNvPr id="4" name="Picture 3" descr="A picture containing text, clock&#10;&#10;Description automatically generated">
              <a:extLst>
                <a:ext uri="{FF2B5EF4-FFF2-40B4-BE49-F238E27FC236}">
                  <a16:creationId xmlns="" xmlns:a16="http://schemas.microsoft.com/office/drawing/2014/main" id="{43E19338-AFE7-384E-AF22-9955940B83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6816810">
              <a:off x="2526839" y="3850669"/>
              <a:ext cx="1050842" cy="694724"/>
            </a:xfrm>
            <a:prstGeom prst="rect">
              <a:avLst/>
            </a:prstGeom>
          </p:spPr>
        </p:pic>
        <p:sp>
          <p:nvSpPr>
            <p:cNvPr id="5" name="Can 4">
              <a:extLst>
                <a:ext uri="{FF2B5EF4-FFF2-40B4-BE49-F238E27FC236}">
                  <a16:creationId xmlns="" xmlns:a16="http://schemas.microsoft.com/office/drawing/2014/main" id="{CAF75A78-F3B8-B140-B1DA-1095CC3E9D08}"/>
                </a:ext>
              </a:extLst>
            </p:cNvPr>
            <p:cNvSpPr/>
            <p:nvPr/>
          </p:nvSpPr>
          <p:spPr>
            <a:xfrm>
              <a:off x="2609430" y="2721625"/>
              <a:ext cx="160712" cy="2654685"/>
            </a:xfrm>
            <a:prstGeom prst="can">
              <a:avLst/>
            </a:prstGeom>
            <a:solidFill>
              <a:srgbClr val="5EBB46"/>
            </a:solidFill>
            <a:ln w="28575">
              <a:solidFill>
                <a:srgbClr val="2668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3E998690-45A8-1E46-A443-6E10F8CA7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20176">
              <a:off x="1748728" y="1304510"/>
              <a:ext cx="1876240" cy="1965585"/>
            </a:xfrm>
            <a:prstGeom prst="rect">
              <a:avLst/>
            </a:prstGeom>
          </p:spPr>
        </p:pic>
      </p:grpSp>
      <p:sp>
        <p:nvSpPr>
          <p:cNvPr id="2" name="Rounded Rectangle 1">
            <a:extLst>
              <a:ext uri="{FF2B5EF4-FFF2-40B4-BE49-F238E27FC236}">
                <a16:creationId xmlns="" xmlns:a16="http://schemas.microsoft.com/office/drawing/2014/main" id="{69CD0F7D-D16E-3647-B004-B2453C52777E}"/>
              </a:ext>
            </a:extLst>
          </p:cNvPr>
          <p:cNvSpPr/>
          <p:nvPr/>
        </p:nvSpPr>
        <p:spPr>
          <a:xfrm>
            <a:off x="1713980" y="6414654"/>
            <a:ext cx="1748593" cy="180110"/>
          </a:xfrm>
          <a:prstGeom prst="roundRect">
            <a:avLst/>
          </a:prstGeom>
          <a:solidFill>
            <a:srgbClr val="945200"/>
          </a:solidFill>
          <a:ln>
            <a:solidFill>
              <a:srgbClr val="7D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="" xmlns:a16="http://schemas.microsoft.com/office/drawing/2014/main" id="{295E99EC-8461-7542-870D-08DB03FEE2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5111809"/>
            <a:ext cx="2209800" cy="2057400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="" xmlns:a16="http://schemas.microsoft.com/office/drawing/2014/main" id="{9EFC6106-4B3D-8544-AC8E-52B780E775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4436399"/>
            <a:ext cx="2209800" cy="2057400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="" xmlns:a16="http://schemas.microsoft.com/office/drawing/2014/main" id="{72F155AF-EFB2-6947-945A-AE9F6C331C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3747134"/>
            <a:ext cx="2209800" cy="2057400"/>
          </a:xfrm>
          <a:prstGeom prst="rect">
            <a:avLst/>
          </a:prstGeom>
        </p:spPr>
      </p:pic>
      <p:pic>
        <p:nvPicPr>
          <p:cNvPr id="10" name="Picture 9" descr="Shape&#10;&#10;Description automatically generated">
            <a:extLst>
              <a:ext uri="{FF2B5EF4-FFF2-40B4-BE49-F238E27FC236}">
                <a16:creationId xmlns="" xmlns:a16="http://schemas.microsoft.com/office/drawing/2014/main" id="{8ECBD08D-6046-8045-B67C-DBEBDAE96F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3077079"/>
            <a:ext cx="2209800" cy="2057400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="" xmlns:a16="http://schemas.microsoft.com/office/drawing/2014/main" id="{6AFCFC5A-EB5F-A44D-8098-2937DE5EE7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2401669"/>
            <a:ext cx="2209800" cy="2057400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="" xmlns:a16="http://schemas.microsoft.com/office/drawing/2014/main" id="{87CB8224-6361-DD4A-942D-62290674F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1712404"/>
            <a:ext cx="2209800" cy="2057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22941E9E-A32B-41A4-98B8-9072A72F01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7352" y="4423100"/>
            <a:ext cx="1041847" cy="199986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838092" y="3552092"/>
            <a:ext cx="31183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tall is the sunflower now? It was </a:t>
            </a:r>
            <a:r>
              <a:rPr lang="en-GB" dirty="0" smtClean="0"/>
              <a:t>three </a:t>
            </a:r>
            <a:r>
              <a:rPr lang="en-GB" dirty="0"/>
              <a:t>blocks tall. How many more blocks has it grown by? 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058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3|7.3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9.2|1.2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5.5|0.7|0.6|0.7|0.6|0.7|11.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56</Words>
  <Application>Microsoft Office PowerPoint</Application>
  <PresentationFormat>A4 Paper (210x297 mm)</PresentationFormat>
  <Paragraphs>5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  <vt:variant>
        <vt:lpstr>Custom Shows</vt:lpstr>
      </vt:variant>
      <vt:variant>
        <vt:i4>1</vt:i4>
      </vt:variant>
    </vt:vector>
  </HeadingPairs>
  <TitlesOfParts>
    <vt:vector size="6" baseType="lpstr">
      <vt:lpstr>Office Theme</vt:lpstr>
      <vt:lpstr>Class 1 Maths  Thursday 11th February 2021</vt:lpstr>
      <vt:lpstr>PowerPoint Presentation</vt:lpstr>
      <vt:lpstr>PowerPoint Presentation</vt:lpstr>
      <vt:lpstr>PowerPoint Presentation</vt:lpstr>
      <vt:lpstr>Measuring height</vt:lpstr>
    </vt:vector>
  </TitlesOfParts>
  <Company>Trinity Academy Halifax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Emma</cp:lastModifiedBy>
  <cp:revision>130</cp:revision>
  <dcterms:created xsi:type="dcterms:W3CDTF">2020-04-02T20:19:37Z</dcterms:created>
  <dcterms:modified xsi:type="dcterms:W3CDTF">2021-02-06T18:19:27Z</dcterms:modified>
</cp:coreProperties>
</file>