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igh Smith" initials="L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F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27786C-1AA7-40F0-ADB8-88977BB95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08606C5-9FCC-4F57-A5BE-CA0712787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961BE04-E0E8-4AFE-ACF5-1F9702A5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F2EB2E-C045-4572-9364-80DED2F3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A1FBAC-3C22-4372-9BF8-7DBDC2C3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1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780BF3-47E5-4012-B995-A01F2C2E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764DF6D-2CCD-4479-A5DE-F2BBDD2AE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01C922-7CDE-4B10-A30B-506883FF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CA6EB37-490A-407D-AE23-995DAA01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0BB6F1-C812-4F7C-9492-53AA0330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03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4ADF4DB-4EC3-440B-9C2A-92F07FDD0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B44274C-4D63-423D-B56D-3542B6CEE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22942B-E7AB-45EA-B5BE-70C72C0F1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982FE8-7F95-43F6-8495-EF36E77C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50A7C3-3B7B-4465-8B74-FACB1CF3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9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EF6452-C5C1-4062-A851-37B9A665A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DD8BD0-0B66-494C-8EDD-2E0C24148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BFA834-CA40-4263-B465-D1440BDE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CEFE101-1A98-44E4-B58B-3CEDD90BF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AD6CEA-99C8-4753-94B9-D2FE1DF7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14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D21641-9957-4B6D-86EB-DCA5D1BC9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50E8020-222E-424B-AA0E-5D509CB21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0F3041C-B20F-4062-B890-D01F058D7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D62107-B30C-49D7-AD66-6E229284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A54F81-1524-4C00-92F5-1BDE2EEF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98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492FC-A765-4DED-9AAE-5EB89FE9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6AA6E7-7EB3-4569-8925-531DD3D6C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22EBE54-C736-4FD1-8A30-05FD5A7C1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4ACEFD2-C608-4DAA-8A9A-35A2333B9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57561FE-0B91-4506-BEA3-5F3FDDD2F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015FCD3-8E5A-4FC9-9F26-FAFE3BA6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0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7AD23D-4769-4EDF-907D-55337164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045F09-1A7F-4854-9DD6-8738DCEC4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F4F7404-7F85-491F-B5A4-932206609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2955962-4925-4390-A477-22FD4CA62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D1A8228-6568-4133-9485-C33D90427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76574C0-AD83-4888-8A7F-1D2E5F762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724A262-D79B-444D-B789-63C995A3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E1B9277-96EF-481C-9AD3-12E5A31B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3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F440FF-077C-4D9C-AE35-67E1492A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4C8E185-32D7-4EA1-9104-712338FE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7E31B65-3FCB-480F-89A1-05E30976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A16F8B6-1CE0-448C-A142-FC562B4B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3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9B90B77-6FA5-4ADE-881D-D4C81A8F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CBC63C4-FD6B-4645-899C-96BF0ACDF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6E98CE9-58B0-4871-93C9-99AF253B4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08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CA34EB-6F6F-4E44-B6BF-21432C14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310F97-CF22-4ED2-86F2-80519C77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3FACCB3-1360-40E1-9CD9-B6F6AC26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D9BA6CC-4BBD-423F-A0E7-833DF298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3C6D93-AA21-4EAC-B33D-CFDA305A2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AFFD304-CB2F-46EB-98F3-40562F2A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633121-9C9B-452D-BA40-E1A9F902E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51BE1DC-B14D-45BC-9617-671BEA368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66B38E6-D004-4C8F-989E-AC84CC383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308662A-F8A6-4ECD-B1C1-7B509AAB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F11B7F6-F3FA-437C-9477-BE977AD7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5A91BB3-32A9-4B1B-8274-94CBD5D3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69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09D1C36-37FE-44B9-8343-C12C0E9C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DA8E785-DE7E-4C74-BED6-774E557B8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31A484-7864-4D38-84FE-E5810A6A9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20D2-A9A7-4950-8EE4-29A5A205E438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733C08-315B-4F41-A470-F5288AD50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3AD61B-D4F6-4D7C-8948-935763816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016A-F340-45DD-BD78-8B8D16F97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52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F462B3-4332-47AD-9436-BCC5D2BEC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Maths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Tuesday – Friday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Conversions recap and line graphs</a:t>
            </a:r>
          </a:p>
        </p:txBody>
      </p:sp>
    </p:spTree>
    <p:extLst>
      <p:ext uri="{BB962C8B-B14F-4D97-AF65-F5344CB8AC3E}">
        <p14:creationId xmlns:p14="http://schemas.microsoft.com/office/powerpoint/2010/main" val="32327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76" r="2086" b="6984"/>
          <a:stretch/>
        </p:blipFill>
        <p:spPr>
          <a:xfrm>
            <a:off x="-1" y="0"/>
            <a:ext cx="6340111" cy="39515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83829" y="359227"/>
            <a:ext cx="55081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charset="0"/>
                <a:ea typeface="Comic Sans MS" charset="0"/>
                <a:cs typeface="Comic Sans MS" charset="0"/>
              </a:rPr>
              <a:t>What is the difference between how many toys James sold in Week 3 and Week 1?</a:t>
            </a:r>
            <a:endParaRPr lang="en-GB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3684" y="4158343"/>
            <a:ext cx="55081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charset="0"/>
                <a:ea typeface="Comic Sans MS" charset="0"/>
                <a:cs typeface="Comic Sans MS" charset="0"/>
              </a:rPr>
              <a:t>Hint: just like we would if we were reading coordinates, you should move along the corridor and up the stairs to read data from the graph!</a:t>
            </a:r>
            <a:endParaRPr lang="en-GB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6EB08BB7-44B0-41DC-831D-3E6F3FCA6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479721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latin typeface="Comic Sans MS" panose="030F0702030302020204" pitchFamily="66" charset="0"/>
              </a:rPr>
              <a:t>05/01/21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O LO: Can I use my problem solving skills to solve a maths puzzle involving time?</a:t>
            </a:r>
          </a:p>
        </p:txBody>
      </p:sp>
    </p:spTree>
    <p:extLst>
      <p:ext uri="{BB962C8B-B14F-4D97-AF65-F5344CB8AC3E}">
        <p14:creationId xmlns:p14="http://schemas.microsoft.com/office/powerpoint/2010/main" val="972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142" y="0"/>
            <a:ext cx="4387645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497" y="0"/>
            <a:ext cx="4387645" cy="6858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1066800" y="576943"/>
            <a:ext cx="1338943" cy="5660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4171" y="1251857"/>
            <a:ext cx="1562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charset="0"/>
                <a:ea typeface="Comic Sans MS" charset="0"/>
                <a:cs typeface="Comic Sans MS" charset="0"/>
              </a:rPr>
              <a:t>This is your challenge. Use the clues to help you work it out!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993086" y="4474030"/>
            <a:ext cx="1393371" cy="6095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55787" y="5083629"/>
            <a:ext cx="1562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charset="0"/>
                <a:ea typeface="Comic Sans MS" charset="0"/>
                <a:cs typeface="Comic Sans MS" charset="0"/>
              </a:rPr>
              <a:t>Present your answers in this table. You can re-draw it if needed.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65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F462B3-4332-47AD-9436-BCC5D2BEC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86561"/>
            <a:ext cx="12192000" cy="4479721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dirty="0">
                <a:latin typeface="Comic Sans MS" panose="030F0702030302020204" pitchFamily="66" charset="0"/>
              </a:rPr>
              <a:t>02/01/21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(Starter) O LO: Can I recap my knowledge of converting units of measure like capacity (ml, l and cl)?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/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(Main) O LO: Can I continue to interpret line graphs and use them to solve problems/answer questions?</a:t>
            </a:r>
          </a:p>
        </p:txBody>
      </p:sp>
    </p:spTree>
    <p:extLst>
      <p:ext uri="{BB962C8B-B14F-4D97-AF65-F5344CB8AC3E}">
        <p14:creationId xmlns:p14="http://schemas.microsoft.com/office/powerpoint/2010/main" val="348488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F2700BD6-E437-42E1-8D5C-DD630EA21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022"/>
            <a:ext cx="6375633" cy="47387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053D265-7E4A-43F6-9E1E-989839857DB4}"/>
              </a:ext>
            </a:extLst>
          </p:cNvPr>
          <p:cNvSpPr txBox="1"/>
          <p:nvPr/>
        </p:nvSpPr>
        <p:spPr>
          <a:xfrm>
            <a:off x="6769915" y="260978"/>
            <a:ext cx="49243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Top tip: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We will be dividing or multiplying by 10’s, 100’s, 1000’s etc. so use those place value grids!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04D5891-24BA-44A7-9D06-00AADAB3E9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71" t="5872" r="4917" b="51315"/>
          <a:stretch/>
        </p:blipFill>
        <p:spPr>
          <a:xfrm>
            <a:off x="4966283" y="4395488"/>
            <a:ext cx="7225717" cy="24625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7599" y="-17022"/>
            <a:ext cx="1426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smtClean="0"/>
              <a:t>÷ 10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407228" y="259977"/>
            <a:ext cx="1426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÷ 100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407227" y="919188"/>
            <a:ext cx="1426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÷ 1000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07226" y="589582"/>
            <a:ext cx="1426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x</a:t>
            </a:r>
            <a:r>
              <a:rPr lang="en-GB" sz="1200" dirty="0" smtClean="0"/>
              <a:t> 1000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05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4B5C2A8-BC96-4AFE-A5BF-ACA3F1A3D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55222" cy="40635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CEDA1F3-B04C-48DB-BCB9-E856FF10C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793" y="0"/>
            <a:ext cx="6395206" cy="685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8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F462B3-4332-47AD-9436-BCC5D2BEC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86561"/>
            <a:ext cx="12192000" cy="4479721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dirty="0">
                <a:latin typeface="Comic Sans MS" panose="030F0702030302020204" pitchFamily="66" charset="0"/>
              </a:rPr>
              <a:t>03/01/21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(Starter) O LO: Can I recap my knowledge of converting units of measure like distance (cm and m)?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/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(Main) O LO: Can I start to construct line graphs from given data?</a:t>
            </a:r>
          </a:p>
        </p:txBody>
      </p:sp>
    </p:spTree>
    <p:extLst>
      <p:ext uri="{BB962C8B-B14F-4D97-AF65-F5344CB8AC3E}">
        <p14:creationId xmlns:p14="http://schemas.microsoft.com/office/powerpoint/2010/main" val="316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688FC07-6FB7-48DA-96B1-71C651C12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690203" cy="42699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240A129-C416-471C-BA83-6063085C8100}"/>
              </a:ext>
            </a:extLst>
          </p:cNvPr>
          <p:cNvSpPr txBox="1"/>
          <p:nvPr/>
        </p:nvSpPr>
        <p:spPr>
          <a:xfrm>
            <a:off x="6769915" y="260978"/>
            <a:ext cx="49243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Top tip: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We will be dividing or multiplying by 10’s, 100’s, 1000’s etc. so use those place value grids!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4384C1C-3580-4852-B10C-E17AC55F49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71" t="5872" r="4917" b="51315"/>
          <a:stretch/>
        </p:blipFill>
        <p:spPr>
          <a:xfrm>
            <a:off x="4598057" y="4269997"/>
            <a:ext cx="7593944" cy="25880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77341" y="49014"/>
            <a:ext cx="1426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smtClean="0"/>
              <a:t>÷ 100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77341" y="375026"/>
            <a:ext cx="1426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x</a:t>
            </a:r>
            <a:r>
              <a:rPr lang="en-GB" sz="1200" dirty="0" smtClean="0"/>
              <a:t> 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10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3F0B01F-28E2-4A84-995C-D99DA9F31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701709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453" y="0"/>
            <a:ext cx="47805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0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6EB08BB7-44B0-41DC-831D-3E6F3FCA6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86561"/>
            <a:ext cx="12192000" cy="4479721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dirty="0">
                <a:latin typeface="Comic Sans MS" panose="030F0702030302020204" pitchFamily="66" charset="0"/>
              </a:rPr>
              <a:t>04/01/21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(Starter) O LO: Can I recognise that shapes with the same area sometimes have different perimeters?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(</a:t>
            </a:r>
            <a:r>
              <a:rPr lang="en-GB" sz="4800" dirty="0">
                <a:latin typeface="Comic Sans MS" panose="030F0702030302020204" pitchFamily="66" charset="0"/>
              </a:rPr>
              <a:t>Main) O LO: Can I continue to draw line graphs and start to solve problems with the data shown?</a:t>
            </a:r>
          </a:p>
        </p:txBody>
      </p:sp>
    </p:spTree>
    <p:extLst>
      <p:ext uri="{BB962C8B-B14F-4D97-AF65-F5344CB8AC3E}">
        <p14:creationId xmlns:p14="http://schemas.microsoft.com/office/powerpoint/2010/main" val="18887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F4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1E6DAE9F-B792-4258-84E7-6C167716DC3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27767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latin typeface="Comic Sans MS" panose="030F0702030302020204" pitchFamily="66" charset="0"/>
              </a:rPr>
              <a:t>Starter: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What do you notice about the shapes below in terms of their area and perimeter</a:t>
            </a:r>
            <a:r>
              <a:rPr lang="en-GB" sz="4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Work out each area and perimeter</a:t>
            </a:r>
          </a:p>
          <a:p>
            <a:r>
              <a:rPr lang="en-GB" sz="4000" dirty="0" smtClean="0">
                <a:latin typeface="Comic Sans MS" panose="030F0702030302020204" pitchFamily="66" charset="0"/>
              </a:rPr>
              <a:t>to help you answer this question.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E89FF56-F66C-4A0A-9FF7-115567489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3100" y="1388378"/>
            <a:ext cx="3219899" cy="524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6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171</Words>
  <Application>Microsoft Macintosh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Comic Sans MS</vt:lpstr>
      <vt:lpstr>Arial</vt:lpstr>
      <vt:lpstr>Office Theme</vt:lpstr>
      <vt:lpstr>Maths Tuesday – Friday Conversions recap and line graphs</vt:lpstr>
      <vt:lpstr>02/01/21 (Starter) O LO: Can I recap my knowledge of converting units of measure like capacity (ml, l and cl)?  (Main) O LO: Can I continue to interpret line graphs and use them to solve problems/answer questions?</vt:lpstr>
      <vt:lpstr>PowerPoint Presentation</vt:lpstr>
      <vt:lpstr>PowerPoint Presentation</vt:lpstr>
      <vt:lpstr>03/01/21 (Starter) O LO: Can I recap my knowledge of converting units of measure like distance (cm and m)?  (Main) O LO: Can I start to construct line graphs from given data?</vt:lpstr>
      <vt:lpstr>PowerPoint Presentation</vt:lpstr>
      <vt:lpstr>PowerPoint Presentation</vt:lpstr>
      <vt:lpstr>04/01/21 (Starter) O LO: Can I recognise that shapes with the same area sometimes have different perimeters?  (Main) O LO: Can I continue to draw line graphs and start to solve problems with the data shown?</vt:lpstr>
      <vt:lpstr>PowerPoint Presentation</vt:lpstr>
      <vt:lpstr>PowerPoint Presentation</vt:lpstr>
      <vt:lpstr>05/01/21 O LO: Can I use my problem solving skills to solve a maths puzzle involving time?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Tuesday – Friday Conversions recap and line graphs</dc:title>
  <dc:creator>Leigh Smith</dc:creator>
  <cp:lastModifiedBy>Microsoft Office User</cp:lastModifiedBy>
  <cp:revision>25</cp:revision>
  <dcterms:created xsi:type="dcterms:W3CDTF">2021-02-01T15:44:17Z</dcterms:created>
  <dcterms:modified xsi:type="dcterms:W3CDTF">2021-02-01T19:51:03Z</dcterms:modified>
</cp:coreProperties>
</file>