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08"/>
    <p:restoredTop sz="94659"/>
  </p:normalViewPr>
  <p:slideViewPr>
    <p:cSldViewPr snapToGrid="0" snapToObjects="1">
      <p:cViewPr varScale="1">
        <p:scale>
          <a:sx n="61" d="100"/>
          <a:sy n="61" d="100"/>
        </p:scale>
        <p:origin x="216" y="1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F99460A-ED03-4C4A-93E4-268BA1D642B8}"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1F80F8-C08E-F743-BCF8-9F04692778AF}" type="slidenum">
              <a:rPr lang="en-GB" smtClean="0"/>
              <a:t>‹#›</a:t>
            </a:fld>
            <a:endParaRPr lang="en-GB"/>
          </a:p>
        </p:txBody>
      </p:sp>
    </p:spTree>
    <p:extLst>
      <p:ext uri="{BB962C8B-B14F-4D97-AF65-F5344CB8AC3E}">
        <p14:creationId xmlns:p14="http://schemas.microsoft.com/office/powerpoint/2010/main" val="507217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99460A-ED03-4C4A-93E4-268BA1D642B8}"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1F80F8-C08E-F743-BCF8-9F04692778AF}" type="slidenum">
              <a:rPr lang="en-GB" smtClean="0"/>
              <a:t>‹#›</a:t>
            </a:fld>
            <a:endParaRPr lang="en-GB"/>
          </a:p>
        </p:txBody>
      </p:sp>
    </p:spTree>
    <p:extLst>
      <p:ext uri="{BB962C8B-B14F-4D97-AF65-F5344CB8AC3E}">
        <p14:creationId xmlns:p14="http://schemas.microsoft.com/office/powerpoint/2010/main" val="263146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99460A-ED03-4C4A-93E4-268BA1D642B8}"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1F80F8-C08E-F743-BCF8-9F04692778AF}"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34967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99460A-ED03-4C4A-93E4-268BA1D642B8}"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1F80F8-C08E-F743-BCF8-9F04692778AF}" type="slidenum">
              <a:rPr lang="en-GB" smtClean="0"/>
              <a:t>‹#›</a:t>
            </a:fld>
            <a:endParaRPr lang="en-GB"/>
          </a:p>
        </p:txBody>
      </p:sp>
    </p:spTree>
    <p:extLst>
      <p:ext uri="{BB962C8B-B14F-4D97-AF65-F5344CB8AC3E}">
        <p14:creationId xmlns:p14="http://schemas.microsoft.com/office/powerpoint/2010/main" val="856856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99460A-ED03-4C4A-93E4-268BA1D642B8}"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1F80F8-C08E-F743-BCF8-9F04692778AF}"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047600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99460A-ED03-4C4A-93E4-268BA1D642B8}"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1F80F8-C08E-F743-BCF8-9F04692778AF}" type="slidenum">
              <a:rPr lang="en-GB" smtClean="0"/>
              <a:t>‹#›</a:t>
            </a:fld>
            <a:endParaRPr lang="en-GB"/>
          </a:p>
        </p:txBody>
      </p:sp>
    </p:spTree>
    <p:extLst>
      <p:ext uri="{BB962C8B-B14F-4D97-AF65-F5344CB8AC3E}">
        <p14:creationId xmlns:p14="http://schemas.microsoft.com/office/powerpoint/2010/main" val="11473971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99460A-ED03-4C4A-93E4-268BA1D642B8}"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1F80F8-C08E-F743-BCF8-9F04692778AF}" type="slidenum">
              <a:rPr lang="en-GB" smtClean="0"/>
              <a:t>‹#›</a:t>
            </a:fld>
            <a:endParaRPr lang="en-GB"/>
          </a:p>
        </p:txBody>
      </p:sp>
    </p:spTree>
    <p:extLst>
      <p:ext uri="{BB962C8B-B14F-4D97-AF65-F5344CB8AC3E}">
        <p14:creationId xmlns:p14="http://schemas.microsoft.com/office/powerpoint/2010/main" val="20482000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99460A-ED03-4C4A-93E4-268BA1D642B8}"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1F80F8-C08E-F743-BCF8-9F04692778AF}" type="slidenum">
              <a:rPr lang="en-GB" smtClean="0"/>
              <a:t>‹#›</a:t>
            </a:fld>
            <a:endParaRPr lang="en-GB"/>
          </a:p>
        </p:txBody>
      </p:sp>
    </p:spTree>
    <p:extLst>
      <p:ext uri="{BB962C8B-B14F-4D97-AF65-F5344CB8AC3E}">
        <p14:creationId xmlns:p14="http://schemas.microsoft.com/office/powerpoint/2010/main" val="2082408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99460A-ED03-4C4A-93E4-268BA1D642B8}"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1F80F8-C08E-F743-BCF8-9F04692778AF}" type="slidenum">
              <a:rPr lang="en-GB" smtClean="0"/>
              <a:t>‹#›</a:t>
            </a:fld>
            <a:endParaRPr lang="en-GB"/>
          </a:p>
        </p:txBody>
      </p:sp>
    </p:spTree>
    <p:extLst>
      <p:ext uri="{BB962C8B-B14F-4D97-AF65-F5344CB8AC3E}">
        <p14:creationId xmlns:p14="http://schemas.microsoft.com/office/powerpoint/2010/main" val="1435356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99460A-ED03-4C4A-93E4-268BA1D642B8}"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1F80F8-C08E-F743-BCF8-9F04692778AF}" type="slidenum">
              <a:rPr lang="en-GB" smtClean="0"/>
              <a:t>‹#›</a:t>
            </a:fld>
            <a:endParaRPr lang="en-GB"/>
          </a:p>
        </p:txBody>
      </p:sp>
    </p:spTree>
    <p:extLst>
      <p:ext uri="{BB962C8B-B14F-4D97-AF65-F5344CB8AC3E}">
        <p14:creationId xmlns:p14="http://schemas.microsoft.com/office/powerpoint/2010/main" val="1344821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F99460A-ED03-4C4A-93E4-268BA1D642B8}" type="datetimeFigureOut">
              <a:rPr lang="en-GB" smtClean="0"/>
              <a:t>11/02/2021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1F80F8-C08E-F743-BCF8-9F04692778AF}" type="slidenum">
              <a:rPr lang="en-GB" smtClean="0"/>
              <a:t>‹#›</a:t>
            </a:fld>
            <a:endParaRPr lang="en-GB"/>
          </a:p>
        </p:txBody>
      </p:sp>
    </p:spTree>
    <p:extLst>
      <p:ext uri="{BB962C8B-B14F-4D97-AF65-F5344CB8AC3E}">
        <p14:creationId xmlns:p14="http://schemas.microsoft.com/office/powerpoint/2010/main" val="147700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F99460A-ED03-4C4A-93E4-268BA1D642B8}" type="datetimeFigureOut">
              <a:rPr lang="en-GB" smtClean="0"/>
              <a:t>11/02/2021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1F80F8-C08E-F743-BCF8-9F04692778AF}" type="slidenum">
              <a:rPr lang="en-GB" smtClean="0"/>
              <a:t>‹#›</a:t>
            </a:fld>
            <a:endParaRPr lang="en-GB"/>
          </a:p>
        </p:txBody>
      </p:sp>
    </p:spTree>
    <p:extLst>
      <p:ext uri="{BB962C8B-B14F-4D97-AF65-F5344CB8AC3E}">
        <p14:creationId xmlns:p14="http://schemas.microsoft.com/office/powerpoint/2010/main" val="2054455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F99460A-ED03-4C4A-93E4-268BA1D642B8}" type="datetimeFigureOut">
              <a:rPr lang="en-GB" smtClean="0"/>
              <a:t>11/02/2021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1F80F8-C08E-F743-BCF8-9F04692778AF}" type="slidenum">
              <a:rPr lang="en-GB" smtClean="0"/>
              <a:t>‹#›</a:t>
            </a:fld>
            <a:endParaRPr lang="en-GB"/>
          </a:p>
        </p:txBody>
      </p:sp>
    </p:spTree>
    <p:extLst>
      <p:ext uri="{BB962C8B-B14F-4D97-AF65-F5344CB8AC3E}">
        <p14:creationId xmlns:p14="http://schemas.microsoft.com/office/powerpoint/2010/main" val="1997411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99460A-ED03-4C4A-93E4-268BA1D642B8}" type="datetimeFigureOut">
              <a:rPr lang="en-GB" smtClean="0"/>
              <a:t>11/02/2021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1F80F8-C08E-F743-BCF8-9F04692778AF}" type="slidenum">
              <a:rPr lang="en-GB" smtClean="0"/>
              <a:t>‹#›</a:t>
            </a:fld>
            <a:endParaRPr lang="en-GB"/>
          </a:p>
        </p:txBody>
      </p:sp>
    </p:spTree>
    <p:extLst>
      <p:ext uri="{BB962C8B-B14F-4D97-AF65-F5344CB8AC3E}">
        <p14:creationId xmlns:p14="http://schemas.microsoft.com/office/powerpoint/2010/main" val="1027197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99460A-ED03-4C4A-93E4-268BA1D642B8}" type="datetimeFigureOut">
              <a:rPr lang="en-GB" smtClean="0"/>
              <a:t>11/02/2021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1F80F8-C08E-F743-BCF8-9F04692778AF}" type="slidenum">
              <a:rPr lang="en-GB" smtClean="0"/>
              <a:t>‹#›</a:t>
            </a:fld>
            <a:endParaRPr lang="en-GB"/>
          </a:p>
        </p:txBody>
      </p:sp>
    </p:spTree>
    <p:extLst>
      <p:ext uri="{BB962C8B-B14F-4D97-AF65-F5344CB8AC3E}">
        <p14:creationId xmlns:p14="http://schemas.microsoft.com/office/powerpoint/2010/main" val="494621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99460A-ED03-4C4A-93E4-268BA1D642B8}" type="datetimeFigureOut">
              <a:rPr lang="en-GB" smtClean="0"/>
              <a:t>11/02/2021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1F80F8-C08E-F743-BCF8-9F04692778AF}" type="slidenum">
              <a:rPr lang="en-GB" smtClean="0"/>
              <a:t>‹#›</a:t>
            </a:fld>
            <a:endParaRPr lang="en-GB"/>
          </a:p>
        </p:txBody>
      </p:sp>
    </p:spTree>
    <p:extLst>
      <p:ext uri="{BB962C8B-B14F-4D97-AF65-F5344CB8AC3E}">
        <p14:creationId xmlns:p14="http://schemas.microsoft.com/office/powerpoint/2010/main" val="1976807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F99460A-ED03-4C4A-93E4-268BA1D642B8}" type="datetimeFigureOut">
              <a:rPr lang="en-GB" smtClean="0"/>
              <a:t>11/02/2021</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91F80F8-C08E-F743-BCF8-9F04692778AF}" type="slidenum">
              <a:rPr lang="en-GB" smtClean="0"/>
              <a:t>‹#›</a:t>
            </a:fld>
            <a:endParaRPr lang="en-GB"/>
          </a:p>
        </p:txBody>
      </p:sp>
    </p:spTree>
    <p:extLst>
      <p:ext uri="{BB962C8B-B14F-4D97-AF65-F5344CB8AC3E}">
        <p14:creationId xmlns:p14="http://schemas.microsoft.com/office/powerpoint/2010/main" val="152351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8090" y="3637910"/>
            <a:ext cx="7766936" cy="1646302"/>
          </a:xfrm>
        </p:spPr>
        <p:txBody>
          <a:bodyPr/>
          <a:lstStyle/>
          <a:p>
            <a:r>
              <a:rPr lang="en-GB" dirty="0" smtClean="0">
                <a:latin typeface="Comic Sans MS" charset="0"/>
                <a:ea typeface="Comic Sans MS" charset="0"/>
                <a:cs typeface="Comic Sans MS" charset="0"/>
              </a:rPr>
              <a:t>PSHE: Can I think about the steps I need to take to be able to learn effectively, safely and happily?</a:t>
            </a:r>
            <a:endParaRPr lang="en-GB" dirty="0">
              <a:latin typeface="Comic Sans MS" charset="0"/>
              <a:ea typeface="Comic Sans MS" charset="0"/>
              <a:cs typeface="Comic Sans MS" charset="0"/>
            </a:endParaRPr>
          </a:p>
        </p:txBody>
      </p:sp>
    </p:spTree>
    <p:extLst>
      <p:ext uri="{BB962C8B-B14F-4D97-AF65-F5344CB8AC3E}">
        <p14:creationId xmlns:p14="http://schemas.microsoft.com/office/powerpoint/2010/main" val="186525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charset="0"/>
                <a:ea typeface="Comic Sans MS" charset="0"/>
                <a:cs typeface="Comic Sans MS" charset="0"/>
              </a:rPr>
              <a:t>Task one</a:t>
            </a:r>
            <a:endParaRPr lang="en-GB" dirty="0">
              <a:latin typeface="Comic Sans MS" charset="0"/>
              <a:ea typeface="Comic Sans MS" charset="0"/>
              <a:cs typeface="Comic Sans MS" charset="0"/>
            </a:endParaRPr>
          </a:p>
        </p:txBody>
      </p:sp>
      <p:sp>
        <p:nvSpPr>
          <p:cNvPr id="3" name="Content Placeholder 2"/>
          <p:cNvSpPr>
            <a:spLocks noGrp="1"/>
          </p:cNvSpPr>
          <p:nvPr>
            <p:ph idx="1"/>
          </p:nvPr>
        </p:nvSpPr>
        <p:spPr/>
        <p:txBody>
          <a:bodyPr/>
          <a:lstStyle/>
          <a:p>
            <a:r>
              <a:rPr lang="en-GB" dirty="0" smtClean="0">
                <a:latin typeface="Comic Sans MS" charset="0"/>
                <a:ea typeface="Comic Sans MS" charset="0"/>
                <a:cs typeface="Comic Sans MS" charset="0"/>
              </a:rPr>
              <a:t>Watch the Celebrity Supply Teacher video by Katie Piper that is linked on our timetable on the website. Think about and perhaps make notes on the following ideas:</a:t>
            </a:r>
          </a:p>
          <a:p>
            <a:r>
              <a:rPr lang="en-GB" dirty="0" smtClean="0">
                <a:latin typeface="Comic Sans MS" charset="0"/>
                <a:ea typeface="Comic Sans MS" charset="0"/>
                <a:cs typeface="Comic Sans MS" charset="0"/>
              </a:rPr>
              <a:t>What does mindfulness mean to you? What ideas do you get about it from this video?</a:t>
            </a:r>
            <a:endParaRPr lang="en-GB" dirty="0">
              <a:latin typeface="Comic Sans MS" charset="0"/>
              <a:ea typeface="Comic Sans MS" charset="0"/>
              <a:cs typeface="Comic Sans MS" charset="0"/>
            </a:endParaRPr>
          </a:p>
          <a:p>
            <a:r>
              <a:rPr lang="en-GB" dirty="0" smtClean="0">
                <a:latin typeface="Comic Sans MS" charset="0"/>
                <a:ea typeface="Comic Sans MS" charset="0"/>
                <a:cs typeface="Comic Sans MS" charset="0"/>
              </a:rPr>
              <a:t>What is mental well-being to you? </a:t>
            </a:r>
          </a:p>
          <a:p>
            <a:r>
              <a:rPr lang="en-GB" dirty="0" smtClean="0">
                <a:latin typeface="Comic Sans MS" charset="0"/>
                <a:ea typeface="Comic Sans MS" charset="0"/>
                <a:cs typeface="Comic Sans MS" charset="0"/>
              </a:rPr>
              <a:t>How can we look after our mental health and well-being?</a:t>
            </a:r>
          </a:p>
          <a:p>
            <a:r>
              <a:rPr lang="en-GB" dirty="0" smtClean="0">
                <a:latin typeface="Comic Sans MS" charset="0"/>
                <a:ea typeface="Comic Sans MS" charset="0"/>
                <a:cs typeface="Comic Sans MS" charset="0"/>
              </a:rPr>
              <a:t>How might we recognise if we need to take a break to improve our mental well-being?</a:t>
            </a:r>
            <a:endParaRPr lang="en-GB" dirty="0">
              <a:latin typeface="Comic Sans MS" charset="0"/>
              <a:ea typeface="Comic Sans MS" charset="0"/>
              <a:cs typeface="Comic Sans MS" charset="0"/>
            </a:endParaRPr>
          </a:p>
        </p:txBody>
      </p:sp>
    </p:spTree>
    <p:extLst>
      <p:ext uri="{BB962C8B-B14F-4D97-AF65-F5344CB8AC3E}">
        <p14:creationId xmlns:p14="http://schemas.microsoft.com/office/powerpoint/2010/main" val="676583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charset="0"/>
                <a:ea typeface="Comic Sans MS" charset="0"/>
                <a:cs typeface="Comic Sans MS" charset="0"/>
              </a:rPr>
              <a:t>Task two</a:t>
            </a:r>
            <a:endParaRPr lang="en-GB" dirty="0">
              <a:latin typeface="Comic Sans MS" charset="0"/>
              <a:ea typeface="Comic Sans MS" charset="0"/>
              <a:cs typeface="Comic Sans MS" charset="0"/>
            </a:endParaRPr>
          </a:p>
        </p:txBody>
      </p:sp>
      <p:sp>
        <p:nvSpPr>
          <p:cNvPr id="3" name="Content Placeholder 2"/>
          <p:cNvSpPr>
            <a:spLocks noGrp="1"/>
          </p:cNvSpPr>
          <p:nvPr>
            <p:ph idx="1"/>
          </p:nvPr>
        </p:nvSpPr>
        <p:spPr/>
        <p:txBody>
          <a:bodyPr>
            <a:normAutofit/>
          </a:bodyPr>
          <a:lstStyle/>
          <a:p>
            <a:r>
              <a:rPr lang="en-GB" sz="2400" dirty="0" smtClean="0">
                <a:latin typeface="Comic Sans MS" charset="0"/>
                <a:ea typeface="Comic Sans MS" charset="0"/>
                <a:cs typeface="Comic Sans MS" charset="0"/>
              </a:rPr>
              <a:t>Access the PSHE lesson resource on our timetable. Complete a mind map to outline the actions you could do and the people you could surround yourself with to look after your mental health and well-being. </a:t>
            </a:r>
            <a:endParaRPr lang="en-GB" sz="2400" dirty="0">
              <a:latin typeface="Comic Sans MS" charset="0"/>
              <a:ea typeface="Comic Sans MS" charset="0"/>
              <a:cs typeface="Comic Sans MS" charset="0"/>
            </a:endParaRPr>
          </a:p>
        </p:txBody>
      </p:sp>
    </p:spTree>
    <p:extLst>
      <p:ext uri="{BB962C8B-B14F-4D97-AF65-F5344CB8AC3E}">
        <p14:creationId xmlns:p14="http://schemas.microsoft.com/office/powerpoint/2010/main" val="424818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charset="0"/>
                <a:ea typeface="Comic Sans MS" charset="0"/>
                <a:cs typeface="Comic Sans MS" charset="0"/>
              </a:rPr>
              <a:t>Words and definitions</a:t>
            </a:r>
            <a:endParaRPr lang="en-GB" dirty="0">
              <a:latin typeface="Comic Sans MS" charset="0"/>
              <a:ea typeface="Comic Sans MS" charset="0"/>
              <a:cs typeface="Comic Sans MS" charset="0"/>
            </a:endParaRPr>
          </a:p>
        </p:txBody>
      </p:sp>
      <p:sp>
        <p:nvSpPr>
          <p:cNvPr id="3" name="Content Placeholder 2"/>
          <p:cNvSpPr>
            <a:spLocks noGrp="1"/>
          </p:cNvSpPr>
          <p:nvPr>
            <p:ph idx="1"/>
          </p:nvPr>
        </p:nvSpPr>
        <p:spPr/>
        <p:txBody>
          <a:bodyPr/>
          <a:lstStyle/>
          <a:p>
            <a:r>
              <a:rPr lang="en-GB" dirty="0" smtClean="0">
                <a:latin typeface="Comic Sans MS" charset="0"/>
                <a:ea typeface="Comic Sans MS" charset="0"/>
                <a:cs typeface="Comic Sans MS" charset="0"/>
              </a:rPr>
              <a:t>Mental health </a:t>
            </a:r>
            <a:r>
              <a:rPr lang="mr-IN" dirty="0" smtClean="0">
                <a:latin typeface="Comic Sans MS" charset="0"/>
                <a:ea typeface="Comic Sans MS" charset="0"/>
                <a:cs typeface="Comic Sans MS" charset="0"/>
              </a:rPr>
              <a:t>–</a:t>
            </a:r>
            <a:r>
              <a:rPr lang="en-GB" dirty="0" smtClean="0">
                <a:latin typeface="Comic Sans MS" charset="0"/>
                <a:ea typeface="Comic Sans MS" charset="0"/>
                <a:cs typeface="Comic Sans MS" charset="0"/>
              </a:rPr>
              <a:t> how people think and feel about themselves and the world around them.</a:t>
            </a:r>
          </a:p>
          <a:p>
            <a:r>
              <a:rPr lang="en-GB" dirty="0" smtClean="0">
                <a:latin typeface="Comic Sans MS" charset="0"/>
                <a:ea typeface="Comic Sans MS" charset="0"/>
                <a:cs typeface="Comic Sans MS" charset="0"/>
              </a:rPr>
              <a:t>Well-being </a:t>
            </a:r>
            <a:r>
              <a:rPr lang="mr-IN" dirty="0" smtClean="0">
                <a:latin typeface="Comic Sans MS" charset="0"/>
                <a:ea typeface="Comic Sans MS" charset="0"/>
                <a:cs typeface="Comic Sans MS" charset="0"/>
              </a:rPr>
              <a:t>–</a:t>
            </a:r>
            <a:r>
              <a:rPr lang="en-GB" dirty="0" smtClean="0">
                <a:latin typeface="Comic Sans MS" charset="0"/>
                <a:ea typeface="Comic Sans MS" charset="0"/>
                <a:cs typeface="Comic Sans MS" charset="0"/>
              </a:rPr>
              <a:t> the feeling of being healthy, safe, comfortable and happy.</a:t>
            </a:r>
          </a:p>
          <a:p>
            <a:r>
              <a:rPr lang="en-GB" dirty="0" smtClean="0">
                <a:latin typeface="Comic Sans MS" charset="0"/>
                <a:ea typeface="Comic Sans MS" charset="0"/>
                <a:cs typeface="Comic Sans MS" charset="0"/>
              </a:rPr>
              <a:t>Mindfulness </a:t>
            </a:r>
            <a:r>
              <a:rPr lang="mr-IN" dirty="0" smtClean="0">
                <a:latin typeface="Comic Sans MS" charset="0"/>
                <a:ea typeface="Comic Sans MS" charset="0"/>
                <a:cs typeface="Comic Sans MS" charset="0"/>
              </a:rPr>
              <a:t>–</a:t>
            </a:r>
            <a:r>
              <a:rPr lang="en-GB" dirty="0" smtClean="0">
                <a:latin typeface="Comic Sans MS" charset="0"/>
                <a:ea typeface="Comic Sans MS" charset="0"/>
                <a:cs typeface="Comic Sans MS" charset="0"/>
              </a:rPr>
              <a:t> slowing down and paying full attention to something. Taking the time to really notice what you are doing or feeling to focus in a relaxed way.</a:t>
            </a:r>
            <a:endParaRPr lang="en-GB" dirty="0">
              <a:latin typeface="Comic Sans MS" charset="0"/>
              <a:ea typeface="Comic Sans MS" charset="0"/>
              <a:cs typeface="Comic Sans MS" charset="0"/>
            </a:endParaRPr>
          </a:p>
        </p:txBody>
      </p:sp>
    </p:spTree>
    <p:extLst>
      <p:ext uri="{BB962C8B-B14F-4D97-AF65-F5344CB8AC3E}">
        <p14:creationId xmlns:p14="http://schemas.microsoft.com/office/powerpoint/2010/main" val="120194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charset="0"/>
                <a:ea typeface="Comic Sans MS" charset="0"/>
                <a:cs typeface="Comic Sans MS" charset="0"/>
              </a:rPr>
              <a:t>And finally...thank you!</a:t>
            </a:r>
            <a:endParaRPr lang="en-GB" dirty="0">
              <a:latin typeface="Comic Sans MS" charset="0"/>
              <a:ea typeface="Comic Sans MS" charset="0"/>
              <a:cs typeface="Comic Sans MS" charset="0"/>
            </a:endParaRPr>
          </a:p>
        </p:txBody>
      </p:sp>
      <p:sp>
        <p:nvSpPr>
          <p:cNvPr id="3" name="Content Placeholder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smtClean="0">
                <a:latin typeface="Comic Sans MS" charset="0"/>
                <a:ea typeface="Comic Sans MS" charset="0"/>
                <a:cs typeface="Comic Sans MS" charset="0"/>
              </a:rPr>
              <a:t>You have all worked so incredibly hard this half term to adjust to such strange circumstances. You have posted some fabulous work through Dojo and you have stayed resilient. You haven’t given up, even when work was tricky! You should all be very proud of yourselves! We hope that, this half term, you take some time to practise the actions you have pointed out today to have a well earned rest and look after your well-being. </a:t>
            </a:r>
          </a:p>
          <a:p>
            <a:pPr marL="0" marR="0" lvl="0" indent="0" defTabSz="914400" eaLnBrk="1" fontAlgn="auto" latinLnBrk="0" hangingPunct="1">
              <a:lnSpc>
                <a:spcPct val="100000"/>
              </a:lnSpc>
              <a:spcBef>
                <a:spcPts val="0"/>
              </a:spcBef>
              <a:spcAft>
                <a:spcPts val="0"/>
              </a:spcAft>
              <a:buClrTx/>
              <a:buSzTx/>
              <a:buFontTx/>
              <a:buNone/>
              <a:tabLst/>
              <a:defRPr/>
            </a:pPr>
            <a:endParaRPr lang="en-GB" dirty="0">
              <a:latin typeface="Comic Sans MS" charset="0"/>
              <a:ea typeface="Comic Sans MS" charset="0"/>
              <a:cs typeface="Comic Sans MS"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GB" dirty="0" smtClean="0">
                <a:latin typeface="Comic Sans MS" charset="0"/>
                <a:ea typeface="Comic Sans MS" charset="0"/>
                <a:cs typeface="Comic Sans MS" charset="0"/>
              </a:rPr>
              <a:t>Take care, Class 4 and thank you!</a:t>
            </a:r>
          </a:p>
          <a:p>
            <a:pPr marL="0" marR="0" lvl="0" indent="0" defTabSz="914400" eaLnBrk="1" fontAlgn="auto" latinLnBrk="0" hangingPunct="1">
              <a:lnSpc>
                <a:spcPct val="100000"/>
              </a:lnSpc>
              <a:spcBef>
                <a:spcPts val="0"/>
              </a:spcBef>
              <a:spcAft>
                <a:spcPts val="0"/>
              </a:spcAft>
              <a:buClrTx/>
              <a:buSzTx/>
              <a:buFontTx/>
              <a:buNone/>
              <a:tabLst/>
              <a:defRPr/>
            </a:pPr>
            <a:r>
              <a:rPr lang="en-GB" dirty="0" smtClean="0">
                <a:latin typeface="Comic Sans MS" charset="0"/>
                <a:ea typeface="Comic Sans MS" charset="0"/>
                <a:cs typeface="Comic Sans MS" charset="0"/>
              </a:rPr>
              <a:t>Miss Secker and Mrs </a:t>
            </a:r>
            <a:r>
              <a:rPr lang="en-GB" dirty="0" err="1" smtClean="0">
                <a:latin typeface="Comic Sans MS" charset="0"/>
                <a:ea typeface="Comic Sans MS" charset="0"/>
                <a:cs typeface="Comic Sans MS" charset="0"/>
              </a:rPr>
              <a:t>Smurthwaite</a:t>
            </a:r>
            <a:r>
              <a:rPr lang="en-GB" dirty="0" smtClean="0">
                <a:latin typeface="Comic Sans MS" charset="0"/>
                <a:ea typeface="Comic Sans MS" charset="0"/>
                <a:cs typeface="Comic Sans MS" charset="0"/>
              </a:rPr>
              <a:t> </a:t>
            </a:r>
            <a:r>
              <a:rPr lang="en-GB" dirty="0" smtClean="0">
                <a:latin typeface="Comic Sans MS" charset="0"/>
                <a:ea typeface="Comic Sans MS" charset="0"/>
                <a:cs typeface="Comic Sans MS" charset="0"/>
                <a:sym typeface="Wingdings"/>
              </a:rPr>
              <a:t> </a:t>
            </a:r>
            <a:endParaRPr lang="en-GB" dirty="0">
              <a:latin typeface="Comic Sans MS" charset="0"/>
              <a:ea typeface="Comic Sans MS" charset="0"/>
              <a:cs typeface="Comic Sans MS" charset="0"/>
            </a:endParaRPr>
          </a:p>
        </p:txBody>
      </p:sp>
    </p:spTree>
    <p:extLst>
      <p:ext uri="{BB962C8B-B14F-4D97-AF65-F5344CB8AC3E}">
        <p14:creationId xmlns:p14="http://schemas.microsoft.com/office/powerpoint/2010/main" val="70209600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TotalTime>
  <Words>315</Words>
  <Application>Microsoft Macintosh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Comic Sans MS</vt:lpstr>
      <vt:lpstr>Trebuchet MS</vt:lpstr>
      <vt:lpstr>Wingdings</vt:lpstr>
      <vt:lpstr>Wingdings 3</vt:lpstr>
      <vt:lpstr>Arial</vt:lpstr>
      <vt:lpstr>Facet</vt:lpstr>
      <vt:lpstr>PSHE: Can I think about the steps I need to take to be able to learn effectively, safely and happily?</vt:lpstr>
      <vt:lpstr>Task one</vt:lpstr>
      <vt:lpstr>Task two</vt:lpstr>
      <vt:lpstr>Words and definitions</vt:lpstr>
      <vt:lpstr>And finally...thank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PSHE: Can I think about the steps I need to take to be able to learn effectively, safely and happily?</dc:title>
  <dc:creator>Microsoft Office User</dc:creator>
  <cp:lastModifiedBy>Microsoft Office User</cp:lastModifiedBy>
  <cp:revision>3</cp:revision>
  <dcterms:created xsi:type="dcterms:W3CDTF">2021-02-11T23:04:48Z</dcterms:created>
  <dcterms:modified xsi:type="dcterms:W3CDTF">2021-02-11T23:17:19Z</dcterms:modified>
</cp:coreProperties>
</file>