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E2E85-C280-4468-BA3C-C0BEED658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38A6EF-527C-4E9B-9E69-9A07F7553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6BB32-0927-41AC-B5CE-2AD82A343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89DCC-2C81-4B66-8EDE-B615F2C5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138C6-7F48-4A4F-B99A-57DEBDDF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22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FBF00-A2D0-484A-B4CF-241B26703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F40D1-FC26-482F-9841-6BA8F0F68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F8FA8-2084-4AE8-8383-3BF186F0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8B320-FC8D-4450-94CF-10D011656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6B8A-36FE-49B4-A517-63CBCBA3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1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4B65B0-29CA-434A-B417-ABFAD9969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D8985-3176-46E0-A52E-F013E6886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7DD62-1716-4DF4-A540-E43FB4E39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B37A2-25AA-4A44-BC65-C689FC9D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63741-3810-46AA-BA21-0BB0EEC4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4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7629-D039-4BBC-A122-02A92911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4B642-DDB9-4907-9B81-89E83A0F7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F0AFA-DC59-4AD1-9DFE-059D61EC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ACB53-314B-46CF-B0FF-7A237B66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41D19-1CC8-43CC-9A61-B504DD240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2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0728A-E716-4FDC-8515-2F642DF0C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DE4AB-3A58-4501-91CD-E3C77E44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DBB6E-6608-4B8C-A4FF-1390D0A3F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3EB36-55AB-4567-B171-9D92359B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2831B-213E-42F7-A4B0-11008AC3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7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367DA-ECDA-404D-99E6-9B8C82736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BA43F-CA28-48DE-AC7F-14294BB39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55AEB-9602-4213-9DFA-63F93183F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7280A-469D-4D85-9044-2081E163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586FD-B718-4555-8837-ECB41BC93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38A4D-AE3D-4F82-B927-68714070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79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76EB-3C4B-45DF-8466-C5B440F0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3DC85-876D-44FA-AAAE-3E58DBDCB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0F8D7-3D80-42F6-9400-95C589795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C94647-E74D-48D5-A6CE-851F0FE43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990E7-C69F-4D62-AE9C-1E0895DCA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235FC-3FD7-49B0-BF0D-6EEA0084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ECD755-1EBE-4536-9D09-5A131785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522218-E8EA-401C-BD3F-08CC94F5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2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E58D-EB7C-4C58-81C2-73795689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EFC73-087C-4454-BCEC-E96496DC2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6FFCE-A927-4F98-BCB4-3D80BE738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8CB26-0FD9-4EBC-988D-BD6239C8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41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AE2E5-09D1-4157-8AA4-A4752C9E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91CB27-4BD5-4CD9-B39E-861003AA6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F3667A-1B45-484B-9303-CA135EEA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22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C7FFE-CBAA-43D3-8EFF-B8CDB918D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F7507-EC2B-43EF-9522-27B3785FD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B8963-DF2B-400A-9A97-825077A59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D06E8-2EF0-46ED-BA35-9570E40E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86F74-B4A4-405A-A683-34772E2DC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10B06-53DE-4D04-8F67-27B07434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54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6C3FD-2B24-4284-861F-B0F49B54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DE0AF-4BDD-4AFC-A965-9990F06AF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D90BC-523F-4C9E-9168-DD6CB3653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6A613-2822-484A-8D69-4C039E455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7FE57-51A9-411E-B32F-59D9A3A4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B242B-8CA3-4CA9-BF30-96B86365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4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6C1C2F-E6C0-4B55-A002-BFFD3EA68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D6C18-C2E1-401E-A086-DD0AE94BD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01CB6-22FA-4118-A8A0-87EF6AAC6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5134E-15D2-439E-B275-D2AEF6FA9021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28CDF-DEFC-4E69-A4B8-54A471AA3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9F28E-E0DE-4C69-A77F-5B27AF2E7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909C5-608D-4FB3-8E5B-6808386B3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08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3D1A3-9A03-4D8E-AD59-A8C3E4871A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7200" dirty="0">
                <a:latin typeface="Comic Sans MS" panose="030F0702030302020204" pitchFamily="66" charset="0"/>
              </a:rPr>
              <a:t>Clear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C9BF7-60F2-48E9-897F-6314252E9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68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C17B7-B658-47CF-A6D0-B20E895A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12CAD-8261-4E4B-AAD5-9F751D7EA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8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8800" dirty="0">
                <a:latin typeface="Comic Sans MS" panose="030F0702030302020204" pitchFamily="66" charset="0"/>
              </a:rPr>
              <a:t>fear</a:t>
            </a:r>
          </a:p>
        </p:txBody>
      </p:sp>
    </p:spTree>
    <p:extLst>
      <p:ext uri="{BB962C8B-B14F-4D97-AF65-F5344CB8AC3E}">
        <p14:creationId xmlns:p14="http://schemas.microsoft.com/office/powerpoint/2010/main" val="372748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552F-E92B-4D6D-A1B5-C900BAEDF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DF334-6C91-43FB-BFB4-65ED960EC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800" dirty="0">
                <a:latin typeface="Comic Sans MS" panose="030F0702030302020204" pitchFamily="66" charset="0"/>
              </a:rPr>
              <a:t>tear</a:t>
            </a:r>
          </a:p>
        </p:txBody>
      </p:sp>
    </p:spTree>
    <p:extLst>
      <p:ext uri="{BB962C8B-B14F-4D97-AF65-F5344CB8AC3E}">
        <p14:creationId xmlns:p14="http://schemas.microsoft.com/office/powerpoint/2010/main" val="271890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47F5-495B-4880-A37A-14AD74FF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9F23B-6280-4EBB-B475-363B7C0D0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Comic Sans MS" panose="030F0702030302020204" pitchFamily="66" charset="0"/>
              </a:rPr>
              <a:t>year</a:t>
            </a:r>
          </a:p>
        </p:txBody>
      </p:sp>
    </p:spTree>
    <p:extLst>
      <p:ext uri="{BB962C8B-B14F-4D97-AF65-F5344CB8AC3E}">
        <p14:creationId xmlns:p14="http://schemas.microsoft.com/office/powerpoint/2010/main" val="75672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43306-5AB0-4108-AE9F-5450F8BD1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99B8-8A0C-4F53-B172-2D471C005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Comic Sans MS" panose="030F0702030302020204" pitchFamily="66" charset="0"/>
              </a:rPr>
              <a:t>dear</a:t>
            </a:r>
          </a:p>
        </p:txBody>
      </p:sp>
    </p:spTree>
    <p:extLst>
      <p:ext uri="{BB962C8B-B14F-4D97-AF65-F5344CB8AC3E}">
        <p14:creationId xmlns:p14="http://schemas.microsoft.com/office/powerpoint/2010/main" val="183643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3F9B3-26F8-4D3E-B435-B4498960F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22382-BC88-4E9A-AA39-D19228046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7200" dirty="0">
                <a:latin typeface="Comic Sans MS" panose="030F0702030302020204" pitchFamily="66" charset="0"/>
              </a:rPr>
              <a:t>beard</a:t>
            </a:r>
          </a:p>
        </p:txBody>
      </p:sp>
    </p:spTree>
    <p:extLst>
      <p:ext uri="{BB962C8B-B14F-4D97-AF65-F5344CB8AC3E}">
        <p14:creationId xmlns:p14="http://schemas.microsoft.com/office/powerpoint/2010/main" val="170648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A829-4E8F-4AC2-8BA1-BEE870C6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7200" dirty="0">
                <a:latin typeface="Comic Sans MS" panose="030F0702030302020204" pitchFamily="66" charset="0"/>
              </a:rPr>
              <a:t>Yes or no?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17570-FD84-40C3-A697-0F2B6CC3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7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7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7200" dirty="0">
                <a:latin typeface="Comic Sans MS" panose="030F0702030302020204" pitchFamily="66" charset="0"/>
              </a:rPr>
              <a:t>Is the carpet clear?</a:t>
            </a:r>
          </a:p>
        </p:txBody>
      </p:sp>
    </p:spTree>
    <p:extLst>
      <p:ext uri="{BB962C8B-B14F-4D97-AF65-F5344CB8AC3E}">
        <p14:creationId xmlns:p14="http://schemas.microsoft.com/office/powerpoint/2010/main" val="400408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Clear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Yes or no?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</dc:title>
  <dc:creator>Emma Pearce</dc:creator>
  <cp:lastModifiedBy>Emma Pearce</cp:lastModifiedBy>
  <cp:revision>1</cp:revision>
  <dcterms:created xsi:type="dcterms:W3CDTF">2021-02-09T08:44:00Z</dcterms:created>
  <dcterms:modified xsi:type="dcterms:W3CDTF">2021-02-09T08:44:53Z</dcterms:modified>
</cp:coreProperties>
</file>