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15FA0-6C5D-4C8F-BB68-E8750221D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607CD-342A-4F57-A6D1-09D5F8E2B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BF560-C5BF-43F9-9B6B-3C9EE1F8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F8A4D-5DAA-4386-B374-EB184468C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B2B5E-64F0-40B9-8715-06F2EAE8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37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C29B-F9FC-48DA-BEB2-B2C44ECF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61F65-3824-4B3B-990F-B62175BE8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E9691-568F-40A0-A6C0-5F838D09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5D611-3CA8-4FF3-AD0F-BA3DB25F9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986A2-15A9-4424-B1B6-861172D3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55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715589-044A-47B6-AF34-FE979F63A4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EFDC1-F573-4654-9FC0-3D7AA3759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FF7D1-F945-4615-A30C-5178247E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8D9B3-5FE7-45CA-BD34-214AE9B8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82A29-768D-4BB6-824A-51EB55BF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84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E911-AE45-43DC-8F67-6549B93A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03C28-21D3-4E9D-AD7C-99901082C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2E801-F481-4344-B650-BC3E59EA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F47FB-B0B8-48C2-9846-BEBAC5C9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A107E-CF16-4E8D-9E37-2FDDD655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7E5FE-B6E5-4BCE-9C7F-6FAE3008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7AE3F-3172-4A1B-B89D-09EA53068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65C52-4D1A-4E7C-9540-AC2BA5B7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17E4E-4804-40F3-B5B8-FEDD5111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B2449-ED7C-4C57-B044-66700D1B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953BD-7851-4243-A863-B85F02E4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DAACD-3D59-4556-9717-37362AFE3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B5CAE-5858-4E6D-85FA-FB7C63EA5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CC351-6EBF-42DD-AD24-F408296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1495A-4E81-42D9-BE4A-2CEF5019A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10266-C9BB-4011-9438-57AFFE31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93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E6824-3B73-4880-A561-E91A6975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024DC-1A96-46C0-A602-80DA45257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4E566-D140-48A0-906F-DD7BE7267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933DD-DE21-4BCC-B40C-42BF17246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2BAEF-C6B3-4840-98D2-69F6FE913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132AB0-8F23-4040-9BB5-4F68FA4DB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BBFFF1-6D00-4109-A164-4BB635BA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799732-2797-4EF1-9338-E93A316A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71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CB33B-91CB-4B20-8E1B-6B307B2D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343D7-4C93-4A74-9FD0-5BA372EF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366EB6-7502-4C02-9584-CD4C6A7A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AFFAB-5EDF-4BEA-B729-B7D108EF5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8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B6E57-4E95-40E0-8199-BC8308070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201C29-2C9C-45CB-82DC-5276F81E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5187D-9A32-47C2-88B0-9ACA264A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2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0586-BB01-4A7B-95E6-43C810060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3069D-60D6-4F27-B89C-0B62A30CE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41909-0E22-4258-9417-046449181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35CA-66CD-45C7-B259-8D57D3D8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3178A-4418-4A79-A64F-144247EB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135D9-AC6B-47FC-B8A9-6DB90B12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8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71F3-8E62-4214-8E1F-613FAB97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A3CAF8-6DEA-4A90-8ACC-12995F292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F183E-AD60-43C2-BBF4-D4BEE4CD4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82C4D-1C8F-4DAB-8F92-562195E2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076C5-CFB1-4F72-A202-D3F45728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B9F63-1B49-41DD-A752-69AB4658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79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32194-FEEE-42A9-B577-32505E4E4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E3A6E-2A46-4463-A371-852F3BE21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8F936-8A8D-476E-9FD5-6509E64A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2787-3194-445F-8FBB-913EF2B7F785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14EAF-EBCE-4BF8-8B08-0411DD7D6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998E6-860A-4E6A-9689-DAB7068C7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1A47C-E56C-46D6-AF24-C0BCF026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0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380C1-C30E-4996-9FD0-EA188015D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Comic Sans MS" panose="030F0702030302020204" pitchFamily="66" charset="0"/>
              </a:rPr>
              <a:t>fair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F3CB6-D790-46B7-8456-122959C4F0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1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CF4C5-2CCF-4CBA-A9D4-94931C3D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DB42-4AE1-4E0D-BD42-71A7DEDC3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pair</a:t>
            </a:r>
          </a:p>
        </p:txBody>
      </p:sp>
    </p:spTree>
    <p:extLst>
      <p:ext uri="{BB962C8B-B14F-4D97-AF65-F5344CB8AC3E}">
        <p14:creationId xmlns:p14="http://schemas.microsoft.com/office/powerpoint/2010/main" val="315707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8D370-D30A-4534-BB0F-B12E3B0B2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92C9D-E2B4-4F3D-B37C-A719291E2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>
                <a:latin typeface="Comic Sans MS" panose="030F0702030302020204" pitchFamily="66" charset="0"/>
              </a:rPr>
              <a:t>lair</a:t>
            </a:r>
          </a:p>
        </p:txBody>
      </p:sp>
    </p:spTree>
    <p:extLst>
      <p:ext uri="{BB962C8B-B14F-4D97-AF65-F5344CB8AC3E}">
        <p14:creationId xmlns:p14="http://schemas.microsoft.com/office/powerpoint/2010/main" val="166816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D2B56-0CB6-45BD-B41C-7FB7981F8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8DC13-6929-4C4A-BCED-46DB861D8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>
                <a:latin typeface="Comic Sans MS" panose="030F0702030302020204" pitchFamily="66" charset="0"/>
              </a:rPr>
              <a:t>chair</a:t>
            </a:r>
          </a:p>
        </p:txBody>
      </p:sp>
    </p:spTree>
    <p:extLst>
      <p:ext uri="{BB962C8B-B14F-4D97-AF65-F5344CB8AC3E}">
        <p14:creationId xmlns:p14="http://schemas.microsoft.com/office/powerpoint/2010/main" val="218416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19954-4305-48C0-9A8C-DF0EA507F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8AA52-FE7E-49E5-81DC-C21BCDFEB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air</a:t>
            </a:r>
          </a:p>
        </p:txBody>
      </p:sp>
    </p:spTree>
    <p:extLst>
      <p:ext uri="{BB962C8B-B14F-4D97-AF65-F5344CB8AC3E}">
        <p14:creationId xmlns:p14="http://schemas.microsoft.com/office/powerpoint/2010/main" val="427909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37A8B-BBAF-474D-80D6-E800C4AB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8CA7-8FF4-4B21-92C1-6A36D3C6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>
                <a:latin typeface="Comic Sans MS" panose="030F0702030302020204" pitchFamily="66" charset="0"/>
              </a:rPr>
              <a:t>stairs</a:t>
            </a:r>
          </a:p>
        </p:txBody>
      </p:sp>
    </p:spTree>
    <p:extLst>
      <p:ext uri="{BB962C8B-B14F-4D97-AF65-F5344CB8AC3E}">
        <p14:creationId xmlns:p14="http://schemas.microsoft.com/office/powerpoint/2010/main" val="80857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DC8BC-E345-4107-BDBF-F1B2941A6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B531A-60DC-4EC0-8568-7C7526054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>
                <a:latin typeface="Comic Sans MS" panose="030F0702030302020204" pitchFamily="66" charset="0"/>
              </a:rPr>
              <a:t>hair</a:t>
            </a:r>
          </a:p>
        </p:txBody>
      </p:sp>
    </p:spTree>
    <p:extLst>
      <p:ext uri="{BB962C8B-B14F-4D97-AF65-F5344CB8AC3E}">
        <p14:creationId xmlns:p14="http://schemas.microsoft.com/office/powerpoint/2010/main" val="1879889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fair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</dc:title>
  <dc:creator>Emma Pearce</dc:creator>
  <cp:lastModifiedBy>Emma Pearce</cp:lastModifiedBy>
  <cp:revision>2</cp:revision>
  <dcterms:created xsi:type="dcterms:W3CDTF">2021-02-10T08:56:23Z</dcterms:created>
  <dcterms:modified xsi:type="dcterms:W3CDTF">2021-02-10T15:52:58Z</dcterms:modified>
</cp:coreProperties>
</file>