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F5AE3-0764-42B7-8123-52CCBEBBB58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B96D2-D0EE-4EF9-B00A-4EE65CCB0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50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B96D2-D0EE-4EF9-B00A-4EE65CCB02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61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93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30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68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74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38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57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47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43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65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68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23C3-AF10-4D4E-AFBC-EF14AD78E954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5E007-5842-44A1-8DFB-86A50AADD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4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google.co.uk/url?sa=i&amp;rct=j&amp;q=&amp;esrc=s&amp;source=images&amp;cd=&amp;cad=rja&amp;uact=8&amp;ved=0ahUKEwjg4Jazn5fVAhWCchQKHX2KBGMQjRwIBw&amp;url=https://www.shutterstock.com/image-vector/cute-cartoon-kids-vector-clip-art-135164564&amp;psig=AFQjCNFOeB8yeqey-wJpfOB60QMGlFCLFQ&amp;ust=15006189541937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arklebox.co.uk/5481-5490/_wp_generated/pp719f4bc3_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5" t="7786" r="6088" b="8561"/>
          <a:stretch/>
        </p:blipFill>
        <p:spPr bwMode="auto">
          <a:xfrm>
            <a:off x="1" y="35666"/>
            <a:ext cx="9125272" cy="682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9446"/>
              </p:ext>
            </p:extLst>
          </p:nvPr>
        </p:nvGraphicFramePr>
        <p:xfrm>
          <a:off x="752665" y="1103151"/>
          <a:ext cx="7488832" cy="4145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1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0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629">
                <a:tc>
                  <a:txBody>
                    <a:bodyPr/>
                    <a:lstStyle/>
                    <a:p>
                      <a:endParaRPr lang="en-GB" u="sng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u="sng" dirty="0">
                          <a:solidFill>
                            <a:schemeClr val="tx1"/>
                          </a:solidFill>
                          <a:latin typeface="+mn-lt"/>
                        </a:rPr>
                        <a:t>Week 1 -</a:t>
                      </a:r>
                      <a:r>
                        <a:rPr lang="en-GB" sz="120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w/c 5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&amp; 26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Sept, 17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Oct, 14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Nov, 5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Dec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u="sng" dirty="0">
                          <a:solidFill>
                            <a:schemeClr val="tx1"/>
                          </a:solidFill>
                          <a:latin typeface="+mn-lt"/>
                        </a:rPr>
                        <a:t>Week 2</a:t>
                      </a:r>
                      <a:r>
                        <a:rPr lang="en-GB" sz="1200" u="none" dirty="0">
                          <a:solidFill>
                            <a:schemeClr val="tx1"/>
                          </a:solidFill>
                          <a:latin typeface="+mn-lt"/>
                        </a:rPr>
                        <a:t> -</a:t>
                      </a:r>
                      <a:r>
                        <a:rPr lang="en-GB" sz="1200" u="none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w/c 12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Sept, 3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&amp; 31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Oct, 21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Nov, 12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Dec</a:t>
                      </a:r>
                      <a:endParaRPr lang="en-GB" sz="80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sng" dirty="0">
                          <a:solidFill>
                            <a:schemeClr val="tx1"/>
                          </a:solidFill>
                          <a:latin typeface="+mn-lt"/>
                        </a:rPr>
                        <a:t>Week 3</a:t>
                      </a:r>
                      <a:r>
                        <a:rPr lang="en-GB" sz="1200" u="none" dirty="0">
                          <a:solidFill>
                            <a:schemeClr val="tx1"/>
                          </a:solidFill>
                          <a:latin typeface="+mn-lt"/>
                        </a:rPr>
                        <a:t> -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w/c 19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Sept, 10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Oct, 7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&amp; 28</a:t>
                      </a:r>
                      <a:r>
                        <a:rPr lang="en-GB" sz="8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 Nov</a:t>
                      </a:r>
                      <a:endParaRPr lang="en-GB" sz="80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491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Monday: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latin typeface="+mn-lt"/>
                        </a:rPr>
                        <a:t>V</a:t>
                      </a:r>
                      <a:r>
                        <a:rPr lang="en-GB" sz="800" dirty="0">
                          <a:latin typeface="+mn-lt"/>
                        </a:rPr>
                        <a:t> Creamy Macaroni Cheese </a:t>
                      </a:r>
                      <a:r>
                        <a:rPr lang="en-GB" sz="800" u="sng" dirty="0">
                          <a:latin typeface="+mn-lt"/>
                        </a:rPr>
                        <a:t>or</a:t>
                      </a:r>
                      <a:r>
                        <a:rPr lang="en-GB" sz="800" dirty="0">
                          <a:latin typeface="+mn-lt"/>
                        </a:rPr>
                        <a:t> </a:t>
                      </a:r>
                      <a:r>
                        <a:rPr lang="en-GB" sz="800" b="1" dirty="0">
                          <a:latin typeface="+mn-lt"/>
                        </a:rPr>
                        <a:t>V</a:t>
                      </a:r>
                      <a:r>
                        <a:rPr lang="en-GB" sz="800" dirty="0">
                          <a:latin typeface="+mn-lt"/>
                        </a:rPr>
                        <a:t> Veggie Sausage &amp; Bean Bake, Broccoli, Sweetcorn &amp; Homemade Garlic Bread</a:t>
                      </a:r>
                    </a:p>
                    <a:p>
                      <a:pPr algn="ctr"/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Banana Mousse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Cheese &amp; Tomato Pasta with Seeded Bread or </a:t>
                      </a:r>
                      <a:r>
                        <a:rPr lang="en-GB" sz="800" b="1" dirty="0">
                          <a:latin typeface="+mn-lt"/>
                        </a:rPr>
                        <a:t>V Chilli Pitta Pocket with Baked Potato Wedges, Grated Carrot &amp; Cucumber Sticks</a:t>
                      </a:r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 err="1">
                          <a:latin typeface="+mn-lt"/>
                        </a:rPr>
                        <a:t>Oatie</a:t>
                      </a:r>
                      <a:r>
                        <a:rPr lang="en-GB" sz="800" dirty="0">
                          <a:latin typeface="+mn-lt"/>
                        </a:rPr>
                        <a:t> Cookie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Yoghurt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Dippers or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Cheese &amp; Onion Roll, Baked Potato Wedges, Ketchup, Grated Carrot, Cucumber Sticks &amp; Herby Bread</a:t>
                      </a:r>
                      <a:endParaRPr lang="en-GB" sz="800" b="1" dirty="0">
                        <a:latin typeface="+mn-lt"/>
                      </a:endParaRPr>
                    </a:p>
                    <a:p>
                      <a:pPr algn="ctr"/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Fruity Jam Sandwich &amp; Custard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469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Tuesday: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Chicken Burger in a Bun </a:t>
                      </a:r>
                      <a:r>
                        <a:rPr lang="en-GB" sz="800" u="sng" baseline="0" dirty="0">
                          <a:latin typeface="+mn-lt"/>
                        </a:rPr>
                        <a:t>o</a:t>
                      </a:r>
                      <a:r>
                        <a:rPr lang="en-GB" sz="800" baseline="0" dirty="0">
                          <a:latin typeface="+mn-lt"/>
                        </a:rPr>
                        <a:t>r </a:t>
                      </a:r>
                      <a:r>
                        <a:rPr lang="en-GB" sz="800" b="1" baseline="0" dirty="0">
                          <a:latin typeface="+mn-lt"/>
                        </a:rPr>
                        <a:t>V </a:t>
                      </a:r>
                      <a:r>
                        <a:rPr lang="en-GB" sz="800" b="0" baseline="0" dirty="0">
                          <a:latin typeface="+mn-lt"/>
                        </a:rPr>
                        <a:t>Veggie Burger in a Bun, Diced Potatoes, Winter Slaw &amp; ,Mixed Salad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baseline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Apple Crumble &amp; Custard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Fresh Fruit or Fruit Yoghurt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Tortilla Boats or </a:t>
                      </a:r>
                      <a:r>
                        <a:rPr lang="en-GB" sz="800" b="1" baseline="0" dirty="0">
                          <a:latin typeface="+mn-lt"/>
                        </a:rPr>
                        <a:t>V </a:t>
                      </a:r>
                      <a:r>
                        <a:rPr lang="en-GB" sz="800" b="0" baseline="0" dirty="0">
                          <a:latin typeface="+mn-lt"/>
                        </a:rPr>
                        <a:t>Sweet Potato &amp; Winter Vegetable Curry &amp; Naan Bread, Vegetable Rice, Carrots &amp; Broccoli</a:t>
                      </a:r>
                      <a:endParaRPr lang="en-GB" sz="800" baseline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Jelly &amp; Ice-Cream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Fresh Fruit or Fruit Yoghurt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latin typeface="+mn-lt"/>
                        </a:rPr>
                        <a:t>All Day Breakfast or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Veggie All Day Breakfast, Homemade 50/50 Bread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aseline="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Chocolate </a:t>
                      </a:r>
                      <a:r>
                        <a:rPr lang="en-GB" sz="800" baseline="0" dirty="0" err="1">
                          <a:latin typeface="+mn-lt"/>
                        </a:rPr>
                        <a:t>Crispie</a:t>
                      </a:r>
                      <a:endParaRPr lang="en-GB" sz="800" baseline="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Fresh Fruit or Fruit Yoghurt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01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Wednesday: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Roast Gammon </a:t>
                      </a:r>
                      <a:r>
                        <a:rPr lang="en-GB" sz="800" u="sng" dirty="0">
                          <a:latin typeface="+mn-lt"/>
                        </a:rPr>
                        <a:t>o</a:t>
                      </a:r>
                      <a:r>
                        <a:rPr lang="en-GB" sz="800" dirty="0">
                          <a:latin typeface="+mn-lt"/>
                        </a:rPr>
                        <a:t>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Pea-</a:t>
                      </a:r>
                      <a:r>
                        <a:rPr lang="en-GB" sz="800" b="0" dirty="0" err="1">
                          <a:latin typeface="+mn-lt"/>
                        </a:rPr>
                        <a:t>ter</a:t>
                      </a:r>
                      <a:r>
                        <a:rPr lang="en-GB" sz="800" b="0" dirty="0">
                          <a:latin typeface="+mn-lt"/>
                        </a:rPr>
                        <a:t> Croquette</a:t>
                      </a:r>
                    </a:p>
                    <a:p>
                      <a:pPr algn="ctr"/>
                      <a:r>
                        <a:rPr lang="en-GB" sz="800" b="0" dirty="0">
                          <a:latin typeface="+mn-lt"/>
                        </a:rPr>
                        <a:t>Gravy, Baked Baby Potatoes, Carrots, Savoy Cabbage &amp; Crusty Bread</a:t>
                      </a:r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Fruity Flapjack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Roast Pork with Apple Sauce or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Vegetable Sausages, Gravy, Creamy Mashed Potato, Roasted Parsnips, Green Beans, Homemade Wholemeal Bread</a:t>
                      </a:r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Cheese &amp; Crackers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Roast Chicken &amp; Yorkshire Pudding or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Veggie Bites with Yorkshire Pudding, Gravy, Creamy Mashed Potato, Autumnal Medley of Veg, Sliced Wholemeal Bread</a:t>
                      </a:r>
                      <a:endParaRPr lang="en-GB" sz="800" baseline="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Rice Pudding &amp; Peaches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Fresh Fruit or Fruit Yoghurt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601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Thursday: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Chicken Korma &amp; Rice </a:t>
                      </a:r>
                      <a:r>
                        <a:rPr lang="en-GB" sz="800" u="sng" dirty="0">
                          <a:latin typeface="+mn-lt"/>
                        </a:rPr>
                        <a:t>o</a:t>
                      </a:r>
                      <a:r>
                        <a:rPr lang="en-GB" sz="800" dirty="0">
                          <a:latin typeface="+mn-lt"/>
                        </a:rPr>
                        <a:t>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Roasted Vegetable, Pasta Peas, Sweetcorn &amp; Naan Bread</a:t>
                      </a:r>
                      <a:endParaRPr lang="en-GB" sz="800" b="1" dirty="0">
                        <a:latin typeface="+mn-lt"/>
                      </a:endParaRPr>
                    </a:p>
                    <a:p>
                      <a:pPr algn="ctr"/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Cheese &amp; Biscuits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Meatballs &amp; Pasta or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Cheesy Leek &amp; Potato Bake, Green Beans, Cauliflower, Homemade Garlic Bread</a:t>
                      </a:r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Fruit Muffin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aseline="0" dirty="0">
                          <a:latin typeface="+mn-lt"/>
                        </a:rPr>
                        <a:t>Spaghetti Bolognaise or </a:t>
                      </a:r>
                      <a:r>
                        <a:rPr lang="en-GB" sz="800" b="1" baseline="0" dirty="0">
                          <a:latin typeface="+mn-lt"/>
                        </a:rPr>
                        <a:t>V </a:t>
                      </a:r>
                      <a:r>
                        <a:rPr lang="en-GB" sz="800" b="0" baseline="0" dirty="0">
                          <a:latin typeface="+mn-lt"/>
                        </a:rPr>
                        <a:t>Loaded Potato Skins with Peas, Sweetcorn, Homemade Garlic Bread</a:t>
                      </a:r>
                      <a:endParaRPr lang="en-GB" sz="800" baseline="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Chocolate Berry Brownies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Fresh Fruit or Fruit Yoghurt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601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Friday: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aseline="0" dirty="0">
                          <a:latin typeface="+mn-lt"/>
                        </a:rPr>
                        <a:t>Fish Fingers </a:t>
                      </a:r>
                      <a:r>
                        <a:rPr lang="en-GB" sz="800" u="sng" baseline="0" dirty="0">
                          <a:latin typeface="+mn-lt"/>
                        </a:rPr>
                        <a:t>or</a:t>
                      </a:r>
                      <a:r>
                        <a:rPr lang="en-GB" sz="800" u="none" baseline="0" dirty="0">
                          <a:latin typeface="+mn-lt"/>
                        </a:rPr>
                        <a:t> </a:t>
                      </a:r>
                      <a:r>
                        <a:rPr lang="en-GB" sz="800" b="1" u="none" baseline="0" dirty="0">
                          <a:latin typeface="+mn-lt"/>
                        </a:rPr>
                        <a:t>V </a:t>
                      </a:r>
                      <a:r>
                        <a:rPr lang="en-GB" sz="800" b="0" u="none" baseline="0" dirty="0">
                          <a:latin typeface="+mn-lt"/>
                        </a:rPr>
                        <a:t>Vegetable Frittata, Ketchup, Chips, Veggie Sticks &amp; Homemade 50/50 Bread</a:t>
                      </a:r>
                      <a:endParaRPr lang="en-GB" sz="800" baseline="0" dirty="0">
                        <a:latin typeface="+mn-lt"/>
                      </a:endParaRPr>
                    </a:p>
                    <a:p>
                      <a:pPr algn="ctr"/>
                      <a:endParaRPr lang="en-GB" sz="800" baseline="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baseline="0" dirty="0">
                          <a:latin typeface="+mn-lt"/>
                        </a:rPr>
                        <a:t>Wintry Berry Bake &amp; Custard</a:t>
                      </a:r>
                    </a:p>
                    <a:p>
                      <a:pPr algn="ctr"/>
                      <a:r>
                        <a:rPr lang="en-GB" sz="800" baseline="0" dirty="0">
                          <a:latin typeface="+mn-lt"/>
                        </a:rPr>
                        <a:t>Fresh Fruit or Fruit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Battered Fish or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Vegetable Sausage Roll, Ketchup, Chips, Peas, Sweetcorn, Homemade 50/50 Bread</a:t>
                      </a:r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Chocolate Orange Sponge &amp; Chocolate Sauce</a:t>
                      </a:r>
                    </a:p>
                    <a:p>
                      <a:pPr algn="ctr"/>
                      <a:r>
                        <a:rPr lang="en-GB" sz="800" dirty="0">
                          <a:latin typeface="+mn-lt"/>
                        </a:rPr>
                        <a:t>Fresh Fruit or Fruit Yoghurt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Crispy Fish Taco/Wrap or </a:t>
                      </a:r>
                      <a:r>
                        <a:rPr lang="en-GB" sz="800" b="1" dirty="0">
                          <a:latin typeface="+mn-lt"/>
                        </a:rPr>
                        <a:t>V </a:t>
                      </a:r>
                      <a:r>
                        <a:rPr lang="en-GB" sz="800" b="0" dirty="0">
                          <a:latin typeface="+mn-lt"/>
                        </a:rPr>
                        <a:t>Pizza, Chips &amp; Winter Slaw</a:t>
                      </a:r>
                      <a:endParaRPr lang="en-GB" sz="80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aseline="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Lemon Shortcake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aseline="0" dirty="0">
                          <a:latin typeface="+mn-lt"/>
                        </a:rPr>
                        <a:t>Fresh Fruit or Fruit Yoghurt </a:t>
                      </a:r>
                      <a:r>
                        <a:rPr lang="en-GB" sz="800" dirty="0">
                          <a:latin typeface="+mn-lt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546688"/>
              </p:ext>
            </p:extLst>
          </p:nvPr>
        </p:nvGraphicFramePr>
        <p:xfrm>
          <a:off x="2870449" y="5232613"/>
          <a:ext cx="3384376" cy="153634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schemeClr val="tx1"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1173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06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u="sng" dirty="0">
                          <a:solidFill>
                            <a:schemeClr val="tx1"/>
                          </a:solidFill>
                          <a:latin typeface="+mn-lt"/>
                        </a:rPr>
                        <a:t>Alternative Choice for each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74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Monday: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Baked Potato with 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Baked Beans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Tuesday: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Tuna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&amp; Sweetcorn Sandwich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38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Wednesday: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Cheese Sandwich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02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Thursday: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Ham Sandwich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819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+mn-lt"/>
                        </a:rPr>
                        <a:t>Friday: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latin typeface="+mn-lt"/>
                        </a:rPr>
                        <a:t>Baked Potato with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Cheese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819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latin typeface="+mn-lt"/>
                        </a:rPr>
                        <a:t>Served</a:t>
                      </a:r>
                      <a:r>
                        <a:rPr lang="en-GB" sz="800" b="1" baseline="0" dirty="0">
                          <a:latin typeface="+mn-lt"/>
                        </a:rPr>
                        <a:t> with either salad or vegetables , plus the dessert from the menu</a:t>
                      </a:r>
                      <a:endParaRPr lang="en-GB" sz="8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Lucida Handwriting" panose="03010101010101010101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6" name="Picture 4" descr="Image result for Children cartoon clipart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811" b="53928"/>
          <a:stretch/>
        </p:blipFill>
        <p:spPr bwMode="auto">
          <a:xfrm>
            <a:off x="6272193" y="5290263"/>
            <a:ext cx="535601" cy="91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Callout 7"/>
          <p:cNvSpPr/>
          <p:nvPr/>
        </p:nvSpPr>
        <p:spPr>
          <a:xfrm>
            <a:off x="6856392" y="5228458"/>
            <a:ext cx="2304256" cy="553998"/>
          </a:xfrm>
          <a:prstGeom prst="wedgeEllipseCallou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221837" y="530199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Sandwiches served in  wholemeal bread.</a:t>
            </a:r>
          </a:p>
        </p:txBody>
      </p:sp>
      <p:pic>
        <p:nvPicPr>
          <p:cNvPr id="1028" name="Picture 4" descr="Image result for Children cartoon clipart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70" r="31922" b="52288"/>
          <a:stretch/>
        </p:blipFill>
        <p:spPr bwMode="auto">
          <a:xfrm>
            <a:off x="2230248" y="5396523"/>
            <a:ext cx="626817" cy="80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Callout 12"/>
          <p:cNvSpPr/>
          <p:nvPr/>
        </p:nvSpPr>
        <p:spPr>
          <a:xfrm>
            <a:off x="0" y="5009606"/>
            <a:ext cx="2376264" cy="584775"/>
          </a:xfrm>
          <a:prstGeom prst="wedgeEllipseCallout">
            <a:avLst>
              <a:gd name="adj1" fmla="val 20369"/>
              <a:gd name="adj2" fmla="val 68309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60040" y="5068368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All served with salad or</a:t>
            </a:r>
          </a:p>
          <a:p>
            <a:pPr algn="ctr"/>
            <a:r>
              <a:rPr lang="en-GB" sz="1000" dirty="0"/>
              <a:t>vegetables and pudding of the day</a:t>
            </a:r>
            <a:r>
              <a:rPr lang="en-GB" sz="12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87624" y="508895"/>
            <a:ext cx="668474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Lucida Handwriting" panose="03010101010101010101" pitchFamily="66" charset="0"/>
              </a:rPr>
              <a:t>Autumn Term </a:t>
            </a:r>
            <a:r>
              <a:rPr lang="en-U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Lucida Handwriting" panose="03010101010101010101" pitchFamily="66" charset="0"/>
              </a:rPr>
              <a:t>Menu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022" y="5532204"/>
            <a:ext cx="15482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Meals maybe subject to change due to stock availability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8224" y="5886926"/>
            <a:ext cx="250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+mj-lt"/>
              </a:rPr>
              <a:t>Last updated </a:t>
            </a:r>
            <a:r>
              <a:rPr lang="en-GB" sz="1400" b="1">
                <a:latin typeface="+mj-lt"/>
              </a:rPr>
              <a:t>– 5</a:t>
            </a:r>
            <a:r>
              <a:rPr lang="en-GB" sz="1400" b="1" baseline="30000">
                <a:latin typeface="+mj-lt"/>
              </a:rPr>
              <a:t>th</a:t>
            </a:r>
            <a:r>
              <a:rPr lang="en-GB" sz="1400" b="1">
                <a:latin typeface="+mj-lt"/>
              </a:rPr>
              <a:t> Sept </a:t>
            </a:r>
            <a:r>
              <a:rPr lang="en-GB" sz="1400" b="1" dirty="0">
                <a:latin typeface="+mj-lt"/>
              </a:rPr>
              <a:t>2022  </a:t>
            </a:r>
          </a:p>
        </p:txBody>
      </p:sp>
    </p:spTree>
    <p:extLst>
      <p:ext uri="{BB962C8B-B14F-4D97-AF65-F5344CB8AC3E}">
        <p14:creationId xmlns:p14="http://schemas.microsoft.com/office/powerpoint/2010/main" val="256788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559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Handwriting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Admin</cp:lastModifiedBy>
  <cp:revision>82</cp:revision>
  <cp:lastPrinted>2022-07-04T14:42:12Z</cp:lastPrinted>
  <dcterms:created xsi:type="dcterms:W3CDTF">2017-07-20T06:16:07Z</dcterms:created>
  <dcterms:modified xsi:type="dcterms:W3CDTF">2022-09-05T08:54:48Z</dcterms:modified>
</cp:coreProperties>
</file>